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91421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182843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2742651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365686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4571086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5485303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6399519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7313737" algn="l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30303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3D7"/>
          </a:solidFill>
        </a:fill>
      </a:tcStyle>
    </a:wholeTbl>
    <a:band2H>
      <a:tcTxStyle/>
      <a:tcStyle>
        <a:tcBdr/>
        <a:fill>
          <a:solidFill>
            <a:srgbClr val="FCEAEC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3E5"/>
          </a:solidFill>
        </a:fill>
      </a:tcStyle>
    </a:wholeTbl>
    <a:band2H>
      <a:tcTxStyle/>
      <a:tcStyle>
        <a:tcBdr/>
        <a:fill>
          <a:solidFill>
            <a:srgbClr val="E9F2F3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FAFAF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03030"/>
              </a:solidFill>
              <a:prstDash val="solid"/>
              <a:round/>
            </a:ln>
          </a:top>
          <a:bottom>
            <a:ln w="254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03030"/>
              </a:solidFill>
              <a:prstDash val="solid"/>
              <a:round/>
            </a:ln>
          </a:top>
          <a:bottom>
            <a:ln w="254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0303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0303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0303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303030"/>
              </a:solidFill>
              <a:prstDash val="solid"/>
              <a:round/>
            </a:ln>
          </a:left>
          <a:right>
            <a:ln w="12700" cap="flat">
              <a:solidFill>
                <a:srgbClr val="303030"/>
              </a:solidFill>
              <a:prstDash val="solid"/>
              <a:round/>
            </a:ln>
          </a:right>
          <a:top>
            <a:ln w="12700" cap="flat">
              <a:solidFill>
                <a:srgbClr val="303030"/>
              </a:solidFill>
              <a:prstDash val="solid"/>
              <a:round/>
            </a:ln>
          </a:top>
          <a:bottom>
            <a:ln w="127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solidFill>
                <a:srgbClr val="303030"/>
              </a:solidFill>
              <a:prstDash val="solid"/>
              <a:round/>
            </a:ln>
          </a:insideH>
          <a:insideV>
            <a:ln w="12700" cap="flat">
              <a:solidFill>
                <a:srgbClr val="303030"/>
              </a:solidFill>
              <a:prstDash val="solid"/>
              <a:round/>
            </a:ln>
          </a:insideV>
        </a:tcBdr>
        <a:fill>
          <a:solidFill>
            <a:srgbClr val="30303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303030"/>
              </a:solidFill>
              <a:prstDash val="solid"/>
              <a:round/>
            </a:ln>
          </a:left>
          <a:right>
            <a:ln w="12700" cap="flat">
              <a:solidFill>
                <a:srgbClr val="303030"/>
              </a:solidFill>
              <a:prstDash val="solid"/>
              <a:round/>
            </a:ln>
          </a:right>
          <a:top>
            <a:ln w="12700" cap="flat">
              <a:solidFill>
                <a:srgbClr val="303030"/>
              </a:solidFill>
              <a:prstDash val="solid"/>
              <a:round/>
            </a:ln>
          </a:top>
          <a:bottom>
            <a:ln w="127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solidFill>
                <a:srgbClr val="303030"/>
              </a:solidFill>
              <a:prstDash val="solid"/>
              <a:round/>
            </a:ln>
          </a:insideH>
          <a:insideV>
            <a:ln w="12700" cap="flat">
              <a:solidFill>
                <a:srgbClr val="303030"/>
              </a:solidFill>
              <a:prstDash val="solid"/>
              <a:round/>
            </a:ln>
          </a:insideV>
        </a:tcBdr>
        <a:fill>
          <a:solidFill>
            <a:srgbClr val="30303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303030"/>
              </a:solidFill>
              <a:prstDash val="solid"/>
              <a:round/>
            </a:ln>
          </a:left>
          <a:right>
            <a:ln w="12700" cap="flat">
              <a:solidFill>
                <a:srgbClr val="303030"/>
              </a:solidFill>
              <a:prstDash val="solid"/>
              <a:round/>
            </a:ln>
          </a:right>
          <a:top>
            <a:ln w="50800" cap="flat">
              <a:solidFill>
                <a:srgbClr val="303030"/>
              </a:solidFill>
              <a:prstDash val="solid"/>
              <a:round/>
            </a:ln>
          </a:top>
          <a:bottom>
            <a:ln w="127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solidFill>
                <a:srgbClr val="303030"/>
              </a:solidFill>
              <a:prstDash val="solid"/>
              <a:round/>
            </a:ln>
          </a:insideH>
          <a:insideV>
            <a:ln w="12700" cap="flat">
              <a:solidFill>
                <a:srgbClr val="30303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303030"/>
      </a:tcTxStyle>
      <a:tcStyle>
        <a:tcBdr>
          <a:left>
            <a:ln w="12700" cap="flat">
              <a:solidFill>
                <a:srgbClr val="303030"/>
              </a:solidFill>
              <a:prstDash val="solid"/>
              <a:round/>
            </a:ln>
          </a:left>
          <a:right>
            <a:ln w="12700" cap="flat">
              <a:solidFill>
                <a:srgbClr val="303030"/>
              </a:solidFill>
              <a:prstDash val="solid"/>
              <a:round/>
            </a:ln>
          </a:right>
          <a:top>
            <a:ln w="12700" cap="flat">
              <a:solidFill>
                <a:srgbClr val="303030"/>
              </a:solidFill>
              <a:prstDash val="solid"/>
              <a:round/>
            </a:ln>
          </a:top>
          <a:bottom>
            <a:ln w="25400" cap="flat">
              <a:solidFill>
                <a:srgbClr val="303030"/>
              </a:solidFill>
              <a:prstDash val="solid"/>
              <a:round/>
            </a:ln>
          </a:bottom>
          <a:insideH>
            <a:ln w="12700" cap="flat">
              <a:solidFill>
                <a:srgbClr val="303030"/>
              </a:solidFill>
              <a:prstDash val="solid"/>
              <a:round/>
            </a:ln>
          </a:insideH>
          <a:insideV>
            <a:ln w="12700" cap="flat">
              <a:solidFill>
                <a:srgbClr val="30303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3032299999999999"/>
          <c:y val="0.13032299999999999"/>
          <c:w val="0.73935300000000004"/>
          <c:h val="0.72685299999999997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Bölge 1</c:v>
                </c:pt>
              </c:strCache>
            </c:strRef>
          </c:tx>
          <c:spPr>
            <a:solidFill>
              <a:srgbClr val="592D29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explosion val="14"/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F936-471A-9772-167D5B8C3EED}"/>
              </c:ext>
            </c:extLst>
          </c:dPt>
          <c:dPt>
            <c:idx val="1"/>
            <c:bubble3D val="0"/>
            <c:explosion val="0"/>
            <c:spPr>
              <a:solidFill>
                <a:srgbClr val="672C2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36-471A-9772-167D5B8C3EED}"/>
              </c:ext>
            </c:extLst>
          </c:dPt>
          <c:dPt>
            <c:idx val="2"/>
            <c:bubble3D val="0"/>
            <c:explosion val="0"/>
            <c:spPr>
              <a:solidFill>
                <a:srgbClr val="973F27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36-471A-9772-167D5B8C3EED}"/>
              </c:ext>
            </c:extLst>
          </c:dPt>
          <c:dPt>
            <c:idx val="3"/>
            <c:bubble3D val="0"/>
            <c:explosion val="0"/>
            <c:spPr>
              <a:solidFill>
                <a:srgbClr val="B68260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36-471A-9772-167D5B8C3EED}"/>
              </c:ext>
            </c:extLst>
          </c:dPt>
          <c:dPt>
            <c:idx val="4"/>
            <c:bubble3D val="0"/>
            <c:explosion val="0"/>
            <c:spPr>
              <a:solidFill>
                <a:srgbClr val="C78D6F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36-471A-9772-167D5B8C3EED}"/>
              </c:ext>
            </c:extLst>
          </c:dPt>
          <c:dPt>
            <c:idx val="5"/>
            <c:bubble3D val="0"/>
            <c:explosion val="0"/>
            <c:spPr>
              <a:solidFill>
                <a:srgbClr val="CF9377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F936-471A-9772-167D5B8C3EED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F936-471A-9772-167D5B8C3EED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F936-471A-9772-167D5B8C3EED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F936-471A-9772-167D5B8C3EED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F936-471A-9772-167D5B8C3EED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F936-471A-9772-167D5B8C3EED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rgbClr val="303030"/>
                      </a:solidFill>
                      <a:latin typeface="Calibri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F936-471A-9772-167D5B8C3EED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30303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Nisan</c:v>
                </c:pt>
                <c:pt idx="1">
                  <c:v>Mayıs</c:v>
                </c:pt>
                <c:pt idx="2">
                  <c:v>Haziran</c:v>
                </c:pt>
                <c:pt idx="3">
                  <c:v>Temmuz</c:v>
                </c:pt>
                <c:pt idx="4">
                  <c:v>Ağustos</c:v>
                </c:pt>
                <c:pt idx="5">
                  <c:v>Eylül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</c:v>
                </c:pt>
                <c:pt idx="1">
                  <c:v>76</c:v>
                </c:pt>
                <c:pt idx="2">
                  <c:v>28</c:v>
                </c:pt>
                <c:pt idx="3">
                  <c:v>26</c:v>
                </c:pt>
                <c:pt idx="4">
                  <c:v>21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936-471A-9772-167D5B8C3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Bölge 1</c:v>
                </c:pt>
              </c:strCache>
            </c:strRef>
          </c:tx>
          <c:spPr>
            <a:solidFill>
              <a:srgbClr val="D5D5D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21E-4B59-9636-3F864C8B0894}"/>
              </c:ext>
            </c:extLst>
          </c:dPt>
          <c:dPt>
            <c:idx val="1"/>
            <c:bubble3D val="0"/>
            <c:spPr>
              <a:solidFill>
                <a:srgbClr val="93DB9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21E-4B59-9636-3F864C8B0894}"/>
              </c:ext>
            </c:extLst>
          </c:dPt>
          <c:cat>
            <c:strRef>
              <c:f>Sheet1!$B$1:$C$1</c:f>
              <c:strCache>
                <c:ptCount val="2"/>
                <c:pt idx="0">
                  <c:v>Ağustos</c:v>
                </c:pt>
                <c:pt idx="1">
                  <c:v>Eylül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45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1E-4B59-9636-3F864C8B0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Bölge 1</c:v>
                </c:pt>
              </c:strCache>
            </c:strRef>
          </c:tx>
          <c:spPr>
            <a:solidFill>
              <a:srgbClr val="D5D5D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CEA-43C5-9ECF-0C93B58FA8F1}"/>
              </c:ext>
            </c:extLst>
          </c:dPt>
          <c:dPt>
            <c:idx val="1"/>
            <c:bubble3D val="0"/>
            <c:spPr>
              <a:solidFill>
                <a:srgbClr val="62C98A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EA-43C5-9ECF-0C93B58FA8F1}"/>
              </c:ext>
            </c:extLst>
          </c:dPt>
          <c:cat>
            <c:strRef>
              <c:f>Sheet1!$B$1:$C$1</c:f>
              <c:strCache>
                <c:ptCount val="2"/>
                <c:pt idx="0">
                  <c:v>Ağustos</c:v>
                </c:pt>
                <c:pt idx="1">
                  <c:v>Eylül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46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EA-43C5-9ECF-0C93B58FA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Bölge 1</c:v>
                </c:pt>
              </c:strCache>
            </c:strRef>
          </c:tx>
          <c:spPr>
            <a:solidFill>
              <a:srgbClr val="D5D5D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5C90-475D-A7ED-C20240FC3F03}"/>
              </c:ext>
            </c:extLst>
          </c:dPt>
          <c:dPt>
            <c:idx val="1"/>
            <c:bubble3D val="0"/>
            <c:spPr>
              <a:solidFill>
                <a:srgbClr val="4D927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5C90-475D-A7ED-C20240FC3F03}"/>
              </c:ext>
            </c:extLst>
          </c:dPt>
          <c:cat>
            <c:strRef>
              <c:f>Sheet1!$B$1:$C$1</c:f>
              <c:strCache>
                <c:ptCount val="2"/>
                <c:pt idx="0">
                  <c:v>Ağustos</c:v>
                </c:pt>
                <c:pt idx="1">
                  <c:v>Eylül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21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90-475D-A7ED-C20240FC3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5608399999999997E-2"/>
          <c:y val="4.8492599999999997E-2"/>
          <c:w val="0.91417899999999996"/>
          <c:h val="0.8653699999999999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Bölge 1</c:v>
                </c:pt>
              </c:strCache>
            </c:strRef>
          </c:tx>
          <c:spPr>
            <a:ln w="31750" cap="flat">
              <a:solidFill>
                <a:schemeClr val="accent4">
                  <a:lumOff val="8137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72"/>
            <c:spPr>
              <a:solidFill>
                <a:schemeClr val="accent4">
                  <a:lumOff val="8137"/>
                </a:schemeClr>
              </a:solidFill>
              <a:ln w="114300" cap="flat">
                <a:solidFill>
                  <a:schemeClr val="accent4">
                    <a:lumOff val="8137"/>
                  </a:schemeClr>
                </a:solidFill>
                <a:prstDash val="solid"/>
                <a:miter lim="8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8C-4274-AF71-72EB99186E0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Bölge 2</c:v>
                </c:pt>
              </c:strCache>
            </c:strRef>
          </c:tx>
          <c:spPr>
            <a:ln w="31750" cap="flat">
              <a:solidFill>
                <a:schemeClr val="accent3">
                  <a:lumOff val="22941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2"/>
            <c:spPr>
              <a:solidFill>
                <a:schemeClr val="accent3">
                  <a:lumOff val="22941"/>
                </a:schemeClr>
              </a:solidFill>
              <a:ln w="63500" cap="flat">
                <a:solidFill>
                  <a:schemeClr val="accent3">
                    <a:lumOff val="22941"/>
                  </a:schemeClr>
                </a:solidFill>
                <a:prstDash val="solid"/>
                <a:miter lim="8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8C-4274-AF71-72EB99186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C8C8C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30303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C8C8C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C8C8C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30303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4216" latinLnBrk="0">
      <a:defRPr sz="2400">
        <a:latin typeface="+mn-lt"/>
        <a:ea typeface="+mn-ea"/>
        <a:cs typeface="+mn-cs"/>
        <a:sym typeface="Helvetica"/>
      </a:defRPr>
    </a:lvl1pPr>
    <a:lvl2pPr indent="228600" defTabSz="914216" latinLnBrk="0">
      <a:defRPr sz="2400">
        <a:latin typeface="+mn-lt"/>
        <a:ea typeface="+mn-ea"/>
        <a:cs typeface="+mn-cs"/>
        <a:sym typeface="Helvetica"/>
      </a:defRPr>
    </a:lvl2pPr>
    <a:lvl3pPr indent="457200" defTabSz="914216" latinLnBrk="0">
      <a:defRPr sz="2400">
        <a:latin typeface="+mn-lt"/>
        <a:ea typeface="+mn-ea"/>
        <a:cs typeface="+mn-cs"/>
        <a:sym typeface="Helvetica"/>
      </a:defRPr>
    </a:lvl3pPr>
    <a:lvl4pPr indent="685800" defTabSz="914216" latinLnBrk="0">
      <a:defRPr sz="2400">
        <a:latin typeface="+mn-lt"/>
        <a:ea typeface="+mn-ea"/>
        <a:cs typeface="+mn-cs"/>
        <a:sym typeface="Helvetica"/>
      </a:defRPr>
    </a:lvl4pPr>
    <a:lvl5pPr indent="914400" defTabSz="914216" latinLnBrk="0">
      <a:defRPr sz="2400">
        <a:latin typeface="+mn-lt"/>
        <a:ea typeface="+mn-ea"/>
        <a:cs typeface="+mn-cs"/>
        <a:sym typeface="Helvetica"/>
      </a:defRPr>
    </a:lvl5pPr>
    <a:lvl6pPr indent="1143000" defTabSz="914216" latinLnBrk="0">
      <a:defRPr sz="2400">
        <a:latin typeface="+mn-lt"/>
        <a:ea typeface="+mn-ea"/>
        <a:cs typeface="+mn-cs"/>
        <a:sym typeface="Helvetica"/>
      </a:defRPr>
    </a:lvl6pPr>
    <a:lvl7pPr indent="1371600" defTabSz="914216" latinLnBrk="0">
      <a:defRPr sz="2400">
        <a:latin typeface="+mn-lt"/>
        <a:ea typeface="+mn-ea"/>
        <a:cs typeface="+mn-cs"/>
        <a:sym typeface="Helvetica"/>
      </a:defRPr>
    </a:lvl7pPr>
    <a:lvl8pPr indent="1600200" defTabSz="914216" latinLnBrk="0">
      <a:defRPr sz="2400">
        <a:latin typeface="+mn-lt"/>
        <a:ea typeface="+mn-ea"/>
        <a:cs typeface="+mn-cs"/>
        <a:sym typeface="Helvetica"/>
      </a:defRPr>
    </a:lvl8pPr>
    <a:lvl9pPr indent="1828800" defTabSz="914216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ayt Numarası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Metni"/>
          <p:cNvSpPr txBox="1">
            <a:spLocks noGrp="1"/>
          </p:cNvSpPr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Başlık Metni</a:t>
            </a:r>
          </a:p>
        </p:txBody>
      </p:sp>
      <p:sp>
        <p:nvSpPr>
          <p:cNvPr id="3" name="Gövde Düzeyi Bir…"/>
          <p:cNvSpPr txBox="1">
            <a:spLocks noGrp="1"/>
          </p:cNvSpPr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Gövde Düzeyi Bir</a:t>
            </a:r>
          </a:p>
          <a:p>
            <a:pPr lvl="1"/>
            <a:r>
              <a:t>Gövde Düzeyi İki</a:t>
            </a:r>
          </a:p>
          <a:p>
            <a:pPr lvl="2"/>
            <a:r>
              <a:t>Gövde Düzeyi Üç</a:t>
            </a:r>
          </a:p>
          <a:p>
            <a:pPr lvl="3"/>
            <a:r>
              <a:t>Gövde Düzeyi Dört</a:t>
            </a:r>
          </a:p>
          <a:p>
            <a:pPr lvl="4"/>
            <a:r>
              <a:t>Gövde Düzeyi Beş</a:t>
            </a:r>
          </a:p>
        </p:txBody>
      </p:sp>
      <p:sp>
        <p:nvSpPr>
          <p:cNvPr id="4" name="Slayt Numarası"/>
          <p:cNvSpPr txBox="1">
            <a:spLocks noGrp="1"/>
          </p:cNvSpPr>
          <p:nvPr>
            <p:ph type="sldNum" sz="quarter" idx="2"/>
          </p:nvPr>
        </p:nvSpPr>
        <p:spPr>
          <a:xfrm>
            <a:off x="20838207" y="2341144"/>
            <a:ext cx="506323" cy="5130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solidFill>
            <a:srgbClr val="303030"/>
          </a:solidFill>
          <a:uFillTx/>
          <a:latin typeface="Poppins Bold"/>
          <a:ea typeface="Poppins Bold"/>
          <a:cs typeface="Poppins Bold"/>
          <a:sym typeface="Poppins Bold"/>
        </a:defRPr>
      </a:lvl9pPr>
    </p:titleStyle>
    <p:bodyStyle>
      <a:lvl1pPr marL="457086" marR="0" indent="-457086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1pPr>
      <a:lvl2pPr marL="1449058" marR="0" indent="-53488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2pPr>
      <a:lvl3pPr marL="2472951" marR="0" indent="-64460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3pPr>
      <a:lvl4pPr marL="3460791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4pPr>
      <a:lvl5pPr marL="4374963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5pPr>
      <a:lvl6pPr marL="5289135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8pPr>
      <a:lvl9pPr marL="8031648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500" b="0" i="0" u="none" strike="noStrike" cap="none" spc="0" baseline="0">
          <a:solidFill>
            <a:srgbClr val="30303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4216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8433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2651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6867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1086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5485303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6399519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7313737" algn="ctr" defTabSz="182843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appy and Upbeat Background Music For Videos  Presentations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21" name="taryn-kaahanui-YgCRCZ6RgYE-unsplash.jpg" descr="taryn-kaahanui-YgCRCZ6RgYE-unsplash.jpg"/>
          <p:cNvPicPr>
            <a:picLocks noChangeAspect="1"/>
          </p:cNvPicPr>
          <p:nvPr/>
        </p:nvPicPr>
        <p:blipFill>
          <a:blip r:embed="rId5"/>
          <a:srcRect t="31329" b="30905"/>
          <a:stretch>
            <a:fillRect/>
          </a:stretch>
        </p:blipFill>
        <p:spPr>
          <a:xfrm>
            <a:off x="-50222" y="4381"/>
            <a:ext cx="24471743" cy="13862696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Dikdörtgen"/>
          <p:cNvSpPr/>
          <p:nvPr/>
        </p:nvSpPr>
        <p:spPr>
          <a:xfrm>
            <a:off x="4804314" y="3147146"/>
            <a:ext cx="14762672" cy="7421708"/>
          </a:xfrm>
          <a:prstGeom prst="rect">
            <a:avLst/>
          </a:prstGeom>
          <a:solidFill>
            <a:srgbClr val="28060B">
              <a:alpha val="4978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23" name="Useful Free"/>
          <p:cNvSpPr txBox="1"/>
          <p:nvPr/>
        </p:nvSpPr>
        <p:spPr>
          <a:xfrm>
            <a:off x="6121001" y="4726985"/>
            <a:ext cx="12129298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0">
                <a:solidFill>
                  <a:schemeClr val="accent6">
                    <a:lumOff val="-17803"/>
                  </a:schemeClr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algn="ctr"/>
            <a:r>
              <a:rPr lang="en-US" dirty="0"/>
              <a:t>BASIC</a:t>
            </a:r>
            <a:endParaRPr dirty="0"/>
          </a:p>
        </p:txBody>
      </p:sp>
      <p:sp>
        <p:nvSpPr>
          <p:cNvPr id="25" name="Metin"/>
          <p:cNvSpPr txBox="1"/>
          <p:nvPr/>
        </p:nvSpPr>
        <p:spPr>
          <a:xfrm>
            <a:off x="11692986" y="6672580"/>
            <a:ext cx="1239328" cy="624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26" name="Metin"/>
          <p:cNvSpPr txBox="1"/>
          <p:nvPr/>
        </p:nvSpPr>
        <p:spPr>
          <a:xfrm>
            <a:off x="11819986" y="6799580"/>
            <a:ext cx="1239328" cy="6248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ikdörtgen"/>
          <p:cNvSpPr/>
          <p:nvPr/>
        </p:nvSpPr>
        <p:spPr>
          <a:xfrm>
            <a:off x="1528" y="-3002"/>
            <a:ext cx="6344843" cy="13722004"/>
          </a:xfrm>
          <a:prstGeom prst="rect">
            <a:avLst/>
          </a:prstGeom>
          <a:solidFill>
            <a:srgbClr val="313131"/>
          </a:solidFill>
          <a:ln w="12700">
            <a:solidFill>
              <a:srgbClr val="5D4F77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Some social media sites have greater virility defined as a greater likelihood that users will share content posted to their social network. Many social media sites provide specific functionality to help users."/>
          <p:cNvSpPr txBox="1"/>
          <p:nvPr/>
        </p:nvSpPr>
        <p:spPr>
          <a:xfrm>
            <a:off x="9138254" y="11177837"/>
            <a:ext cx="12872587" cy="191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4600"/>
              </a:lnSpc>
              <a:defRPr sz="4000"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users.</a:t>
            </a:r>
          </a:p>
        </p:txBody>
      </p:sp>
      <p:grpSp>
        <p:nvGrpSpPr>
          <p:cNvPr id="90" name="Grup"/>
          <p:cNvGrpSpPr/>
          <p:nvPr/>
        </p:nvGrpSpPr>
        <p:grpSpPr>
          <a:xfrm>
            <a:off x="1756892" y="1187751"/>
            <a:ext cx="2834115" cy="2834115"/>
            <a:chOff x="-824" y="-1244"/>
            <a:chExt cx="2834114" cy="2834114"/>
          </a:xfrm>
        </p:grpSpPr>
        <p:graphicFrame>
          <p:nvGraphicFramePr>
            <p:cNvPr id="88" name="2B Halka Grafiği"/>
            <p:cNvGraphicFramePr/>
            <p:nvPr/>
          </p:nvGraphicFramePr>
          <p:xfrm>
            <a:off x="-825" y="-1245"/>
            <a:ext cx="2834115" cy="28341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9" name="45%"/>
            <p:cNvSpPr txBox="1"/>
            <p:nvPr/>
          </p:nvSpPr>
          <p:spPr>
            <a:xfrm>
              <a:off x="652486" y="1057743"/>
              <a:ext cx="1527493" cy="716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80000"/>
                </a:lnSpc>
                <a:defRPr sz="2300">
                  <a:solidFill>
                    <a:srgbClr val="929292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45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%</a:t>
              </a:r>
            </a:p>
          </p:txBody>
        </p:sp>
      </p:grpSp>
      <p:grpSp>
        <p:nvGrpSpPr>
          <p:cNvPr id="93" name="Grup"/>
          <p:cNvGrpSpPr/>
          <p:nvPr/>
        </p:nvGrpSpPr>
        <p:grpSpPr>
          <a:xfrm>
            <a:off x="1756472" y="5440522"/>
            <a:ext cx="2834115" cy="2834116"/>
            <a:chOff x="-419" y="-419"/>
            <a:chExt cx="2834114" cy="2834114"/>
          </a:xfrm>
        </p:grpSpPr>
        <p:graphicFrame>
          <p:nvGraphicFramePr>
            <p:cNvPr id="91" name="2B Halka Grafiği"/>
            <p:cNvGraphicFramePr/>
            <p:nvPr/>
          </p:nvGraphicFramePr>
          <p:xfrm>
            <a:off x="-420" y="-420"/>
            <a:ext cx="2834115" cy="2834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2" name="82%"/>
            <p:cNvSpPr txBox="1"/>
            <p:nvPr/>
          </p:nvSpPr>
          <p:spPr>
            <a:xfrm>
              <a:off x="652446" y="1058359"/>
              <a:ext cx="1528383" cy="716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80000"/>
                </a:lnSpc>
                <a:defRPr sz="2400">
                  <a:solidFill>
                    <a:srgbClr val="929292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t>8</a:t>
              </a:r>
              <a:r>
                <a:rPr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2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%</a:t>
              </a:r>
            </a:p>
          </p:txBody>
        </p:sp>
      </p:grpSp>
      <p:grpSp>
        <p:nvGrpSpPr>
          <p:cNvPr id="96" name="Grup"/>
          <p:cNvGrpSpPr/>
          <p:nvPr/>
        </p:nvGrpSpPr>
        <p:grpSpPr>
          <a:xfrm>
            <a:off x="1835434" y="9692889"/>
            <a:ext cx="2678681" cy="2678682"/>
            <a:chOff x="0" y="0"/>
            <a:chExt cx="2678680" cy="2678680"/>
          </a:xfrm>
        </p:grpSpPr>
        <p:graphicFrame>
          <p:nvGraphicFramePr>
            <p:cNvPr id="94" name="2B Halka Grafiği"/>
            <p:cNvGraphicFramePr/>
            <p:nvPr/>
          </p:nvGraphicFramePr>
          <p:xfrm>
            <a:off x="0" y="0"/>
            <a:ext cx="2678681" cy="2678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66%"/>
            <p:cNvSpPr txBox="1"/>
            <p:nvPr/>
          </p:nvSpPr>
          <p:spPr>
            <a:xfrm>
              <a:off x="616648" y="1000292"/>
              <a:ext cx="1444528" cy="677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80000"/>
                </a:lnSpc>
                <a:defRPr sz="2300">
                  <a:solidFill>
                    <a:srgbClr val="929292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r>
                <a:rPr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66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%</a:t>
              </a:r>
            </a:p>
          </p:txBody>
        </p:sp>
      </p:grpSp>
      <p:sp>
        <p:nvSpPr>
          <p:cNvPr id="97" name="HAVE DEFFENT A AS NETWORK.…"/>
          <p:cNvSpPr txBox="1"/>
          <p:nvPr/>
        </p:nvSpPr>
        <p:spPr>
          <a:xfrm>
            <a:off x="9662003" y="9954695"/>
            <a:ext cx="11825090" cy="139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4600"/>
              </a:lnSpc>
              <a:defRPr sz="5500" b="1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HAVE DEFFENT A AS NETWORK.</a:t>
            </a:r>
          </a:p>
          <a:p>
            <a:pPr algn="ctr">
              <a:lnSpc>
                <a:spcPts val="4600"/>
              </a:lnSpc>
              <a:defRPr sz="5500" b="1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MANY SICIAL SITES POST SHARE CONTENT.</a:t>
            </a:r>
          </a:p>
        </p:txBody>
      </p:sp>
      <p:sp>
        <p:nvSpPr>
          <p:cNvPr id="98" name="TEXT COLUMN HERE"/>
          <p:cNvSpPr txBox="1"/>
          <p:nvPr/>
        </p:nvSpPr>
        <p:spPr>
          <a:xfrm>
            <a:off x="12841107" y="900675"/>
            <a:ext cx="5466881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900">
                <a:solidFill>
                  <a:srgbClr val="000000"/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TEXT COLUMN HERE</a:t>
            </a:r>
          </a:p>
        </p:txBody>
      </p:sp>
      <p:pic>
        <p:nvPicPr>
          <p:cNvPr id="99" name="christopher-rusev-UV5aY8N73dA-unsplash.jpg" descr="christopher-rusev-UV5aY8N73dA-unsplash.jpg"/>
          <p:cNvPicPr>
            <a:picLocks noChangeAspect="1"/>
          </p:cNvPicPr>
          <p:nvPr/>
        </p:nvPicPr>
        <p:blipFill>
          <a:blip r:embed="rId5"/>
          <a:srcRect t="21632" b="25443"/>
          <a:stretch>
            <a:fillRect/>
          </a:stretch>
        </p:blipFill>
        <p:spPr>
          <a:xfrm>
            <a:off x="10088147" y="2140274"/>
            <a:ext cx="10972801" cy="7259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Yuvarlatılmış Dikdörtgen"/>
          <p:cNvSpPr/>
          <p:nvPr/>
        </p:nvSpPr>
        <p:spPr>
          <a:xfrm>
            <a:off x="1261038" y="10242813"/>
            <a:ext cx="2334502" cy="2334502"/>
          </a:xfrm>
          <a:prstGeom prst="roundRect">
            <a:avLst>
              <a:gd name="adj" fmla="val 15000"/>
            </a:avLst>
          </a:prstGeom>
          <a:solidFill>
            <a:srgbClr val="DEDEC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Yuvarlatılmış Dikdörtgen"/>
          <p:cNvSpPr/>
          <p:nvPr/>
        </p:nvSpPr>
        <p:spPr>
          <a:xfrm>
            <a:off x="1261038" y="7231766"/>
            <a:ext cx="2334502" cy="2334502"/>
          </a:xfrm>
          <a:prstGeom prst="roundRect">
            <a:avLst>
              <a:gd name="adj" fmla="val 15000"/>
            </a:avLst>
          </a:prstGeom>
          <a:solidFill>
            <a:srgbClr val="B2CDA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Yuvarlatılmış Dikdörtgen"/>
          <p:cNvSpPr/>
          <p:nvPr/>
        </p:nvSpPr>
        <p:spPr>
          <a:xfrm>
            <a:off x="1261038" y="4173395"/>
            <a:ext cx="2334502" cy="2334501"/>
          </a:xfrm>
          <a:prstGeom prst="roundRect">
            <a:avLst>
              <a:gd name="adj" fmla="val 15000"/>
            </a:avLst>
          </a:prstGeom>
          <a:solidFill>
            <a:srgbClr val="5D958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5D9583"/>
                </a:solidFill>
              </a:defRPr>
            </a:pPr>
            <a:endParaRPr/>
          </a:p>
        </p:txBody>
      </p:sp>
      <p:sp>
        <p:nvSpPr>
          <p:cNvPr id="104" name="Yuvarlatılmış Dikdörtgen"/>
          <p:cNvSpPr/>
          <p:nvPr/>
        </p:nvSpPr>
        <p:spPr>
          <a:xfrm>
            <a:off x="1261038" y="1138686"/>
            <a:ext cx="2334502" cy="2334502"/>
          </a:xfrm>
          <a:prstGeom prst="roundRect">
            <a:avLst>
              <a:gd name="adj" fmla="val 15000"/>
            </a:avLst>
          </a:prstGeom>
          <a:solidFill>
            <a:srgbClr val="326D6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Dikdörtgen"/>
          <p:cNvSpPr/>
          <p:nvPr/>
        </p:nvSpPr>
        <p:spPr>
          <a:xfrm>
            <a:off x="16285658" y="989569"/>
            <a:ext cx="7350420" cy="11216353"/>
          </a:xfrm>
          <a:prstGeom prst="rect">
            <a:avLst/>
          </a:prstGeom>
          <a:solidFill>
            <a:srgbClr val="2D2D2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Şekil"/>
          <p:cNvSpPr/>
          <p:nvPr/>
        </p:nvSpPr>
        <p:spPr>
          <a:xfrm>
            <a:off x="2278715" y="2027652"/>
            <a:ext cx="299148" cy="556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823"/>
                </a:moveTo>
                <a:cubicBezTo>
                  <a:pt x="15416" y="3823"/>
                  <a:pt x="15416" y="3823"/>
                  <a:pt x="15416" y="3823"/>
                </a:cubicBezTo>
                <a:cubicBezTo>
                  <a:pt x="14719" y="3823"/>
                  <a:pt x="13935" y="4253"/>
                  <a:pt x="13935" y="5113"/>
                </a:cubicBezTo>
                <a:cubicBezTo>
                  <a:pt x="13935" y="7646"/>
                  <a:pt x="13935" y="7646"/>
                  <a:pt x="13935" y="7646"/>
                </a:cubicBezTo>
                <a:cubicBezTo>
                  <a:pt x="21600" y="7646"/>
                  <a:pt x="21600" y="7646"/>
                  <a:pt x="21600" y="7646"/>
                </a:cubicBezTo>
                <a:cubicBezTo>
                  <a:pt x="21600" y="11039"/>
                  <a:pt x="21600" y="11039"/>
                  <a:pt x="21600" y="11039"/>
                </a:cubicBezTo>
                <a:cubicBezTo>
                  <a:pt x="13935" y="11039"/>
                  <a:pt x="13935" y="11039"/>
                  <a:pt x="13935" y="11039"/>
                </a:cubicBezTo>
                <a:cubicBezTo>
                  <a:pt x="13935" y="21600"/>
                  <a:pt x="13935" y="21600"/>
                  <a:pt x="13935" y="21600"/>
                </a:cubicBezTo>
                <a:cubicBezTo>
                  <a:pt x="6881" y="21600"/>
                  <a:pt x="6881" y="21600"/>
                  <a:pt x="6881" y="21600"/>
                </a:cubicBezTo>
                <a:cubicBezTo>
                  <a:pt x="6881" y="11039"/>
                  <a:pt x="6881" y="11039"/>
                  <a:pt x="6881" y="11039"/>
                </a:cubicBezTo>
                <a:cubicBezTo>
                  <a:pt x="0" y="11039"/>
                  <a:pt x="0" y="11039"/>
                  <a:pt x="0" y="11039"/>
                </a:cubicBezTo>
                <a:cubicBezTo>
                  <a:pt x="0" y="7646"/>
                  <a:pt x="0" y="7646"/>
                  <a:pt x="0" y="7646"/>
                </a:cubicBezTo>
                <a:cubicBezTo>
                  <a:pt x="6881" y="7646"/>
                  <a:pt x="6881" y="7646"/>
                  <a:pt x="6881" y="7646"/>
                </a:cubicBezTo>
                <a:cubicBezTo>
                  <a:pt x="6881" y="5543"/>
                  <a:pt x="6881" y="5543"/>
                  <a:pt x="6881" y="5543"/>
                </a:cubicBezTo>
                <a:cubicBezTo>
                  <a:pt x="6881" y="2581"/>
                  <a:pt x="10016" y="0"/>
                  <a:pt x="15416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3823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07" name="Şekil"/>
          <p:cNvSpPr/>
          <p:nvPr/>
        </p:nvSpPr>
        <p:spPr>
          <a:xfrm>
            <a:off x="2146425" y="5114200"/>
            <a:ext cx="563728" cy="45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06"/>
                </a:moveTo>
                <a:cubicBezTo>
                  <a:pt x="20757" y="3127"/>
                  <a:pt x="19913" y="3648"/>
                  <a:pt x="19117" y="3648"/>
                </a:cubicBezTo>
                <a:cubicBezTo>
                  <a:pt x="19913" y="3127"/>
                  <a:pt x="20757" y="2085"/>
                  <a:pt x="20757" y="579"/>
                </a:cubicBezTo>
                <a:cubicBezTo>
                  <a:pt x="19913" y="1100"/>
                  <a:pt x="19117" y="1564"/>
                  <a:pt x="18226" y="2085"/>
                </a:cubicBezTo>
                <a:cubicBezTo>
                  <a:pt x="17430" y="1100"/>
                  <a:pt x="16165" y="0"/>
                  <a:pt x="14947" y="0"/>
                </a:cubicBezTo>
                <a:cubicBezTo>
                  <a:pt x="12416" y="0"/>
                  <a:pt x="10355" y="2606"/>
                  <a:pt x="10355" y="5675"/>
                </a:cubicBezTo>
                <a:cubicBezTo>
                  <a:pt x="10355" y="6196"/>
                  <a:pt x="10355" y="6717"/>
                  <a:pt x="10777" y="6717"/>
                </a:cubicBezTo>
                <a:cubicBezTo>
                  <a:pt x="7075" y="6717"/>
                  <a:pt x="3702" y="4691"/>
                  <a:pt x="1640" y="1100"/>
                </a:cubicBezTo>
                <a:cubicBezTo>
                  <a:pt x="1218" y="2085"/>
                  <a:pt x="797" y="3127"/>
                  <a:pt x="797" y="4169"/>
                </a:cubicBezTo>
                <a:cubicBezTo>
                  <a:pt x="797" y="5675"/>
                  <a:pt x="1640" y="7760"/>
                  <a:pt x="2858" y="8744"/>
                </a:cubicBezTo>
                <a:cubicBezTo>
                  <a:pt x="2062" y="8281"/>
                  <a:pt x="1640" y="8281"/>
                  <a:pt x="797" y="7760"/>
                </a:cubicBezTo>
                <a:cubicBezTo>
                  <a:pt x="797" y="10308"/>
                  <a:pt x="2483" y="12856"/>
                  <a:pt x="4592" y="13377"/>
                </a:cubicBezTo>
                <a:cubicBezTo>
                  <a:pt x="4170" y="13377"/>
                  <a:pt x="3702" y="13377"/>
                  <a:pt x="3280" y="13377"/>
                </a:cubicBezTo>
                <a:cubicBezTo>
                  <a:pt x="2858" y="13377"/>
                  <a:pt x="2858" y="13377"/>
                  <a:pt x="2483" y="13377"/>
                </a:cubicBezTo>
                <a:cubicBezTo>
                  <a:pt x="2858" y="15404"/>
                  <a:pt x="4592" y="17025"/>
                  <a:pt x="6653" y="17025"/>
                </a:cubicBezTo>
                <a:cubicBezTo>
                  <a:pt x="4967" y="18473"/>
                  <a:pt x="3280" y="19573"/>
                  <a:pt x="1218" y="19573"/>
                </a:cubicBezTo>
                <a:cubicBezTo>
                  <a:pt x="797" y="19573"/>
                  <a:pt x="375" y="19573"/>
                  <a:pt x="0" y="19573"/>
                </a:cubicBezTo>
                <a:cubicBezTo>
                  <a:pt x="2062" y="21079"/>
                  <a:pt x="4170" y="21600"/>
                  <a:pt x="6653" y="21600"/>
                </a:cubicBezTo>
                <a:cubicBezTo>
                  <a:pt x="14947" y="21600"/>
                  <a:pt x="19117" y="13377"/>
                  <a:pt x="19117" y="6196"/>
                </a:cubicBezTo>
                <a:lnTo>
                  <a:pt x="19117" y="5675"/>
                </a:lnTo>
                <a:cubicBezTo>
                  <a:pt x="20335" y="4691"/>
                  <a:pt x="20757" y="4169"/>
                  <a:pt x="21600" y="2606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08" name="Şekil"/>
          <p:cNvSpPr/>
          <p:nvPr/>
        </p:nvSpPr>
        <p:spPr>
          <a:xfrm>
            <a:off x="2188953" y="8097070"/>
            <a:ext cx="478672" cy="60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007" extrusionOk="0">
                <a:moveTo>
                  <a:pt x="8662" y="13778"/>
                </a:moveTo>
                <a:cubicBezTo>
                  <a:pt x="8120" y="16858"/>
                  <a:pt x="7200" y="19895"/>
                  <a:pt x="4818" y="21007"/>
                </a:cubicBezTo>
                <a:cubicBezTo>
                  <a:pt x="3844" y="16858"/>
                  <a:pt x="5738" y="13394"/>
                  <a:pt x="6713" y="10015"/>
                </a:cubicBezTo>
                <a:cubicBezTo>
                  <a:pt x="5251" y="7748"/>
                  <a:pt x="6713" y="3556"/>
                  <a:pt x="10069" y="4711"/>
                </a:cubicBezTo>
                <a:cubicBezTo>
                  <a:pt x="13913" y="5866"/>
                  <a:pt x="6713" y="12281"/>
                  <a:pt x="11531" y="13051"/>
                </a:cubicBezTo>
                <a:cubicBezTo>
                  <a:pt x="16782" y="13778"/>
                  <a:pt x="19218" y="5866"/>
                  <a:pt x="15862" y="3556"/>
                </a:cubicBezTo>
                <a:cubicBezTo>
                  <a:pt x="11044" y="-251"/>
                  <a:pt x="1949" y="3214"/>
                  <a:pt x="3356" y="8517"/>
                </a:cubicBezTo>
                <a:cubicBezTo>
                  <a:pt x="3356" y="10015"/>
                  <a:pt x="5251" y="10399"/>
                  <a:pt x="3844" y="12281"/>
                </a:cubicBezTo>
                <a:cubicBezTo>
                  <a:pt x="974" y="11512"/>
                  <a:pt x="0" y="9630"/>
                  <a:pt x="0" y="7363"/>
                </a:cubicBezTo>
                <a:cubicBezTo>
                  <a:pt x="487" y="3214"/>
                  <a:pt x="4818" y="519"/>
                  <a:pt x="9095" y="134"/>
                </a:cubicBezTo>
                <a:cubicBezTo>
                  <a:pt x="14887" y="-593"/>
                  <a:pt x="20138" y="1674"/>
                  <a:pt x="21113" y="5866"/>
                </a:cubicBezTo>
                <a:cubicBezTo>
                  <a:pt x="21600" y="10399"/>
                  <a:pt x="18244" y="15660"/>
                  <a:pt x="12505" y="15318"/>
                </a:cubicBezTo>
                <a:cubicBezTo>
                  <a:pt x="10556" y="15318"/>
                  <a:pt x="10069" y="14548"/>
                  <a:pt x="8662" y="13778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09" name="Şekil"/>
          <p:cNvSpPr/>
          <p:nvPr/>
        </p:nvSpPr>
        <p:spPr>
          <a:xfrm>
            <a:off x="2157152" y="11230941"/>
            <a:ext cx="542274" cy="535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4" y="5313"/>
                </a:moveTo>
                <a:cubicBezTo>
                  <a:pt x="1314" y="7051"/>
                  <a:pt x="1751" y="8392"/>
                  <a:pt x="3016" y="9236"/>
                </a:cubicBezTo>
                <a:cubicBezTo>
                  <a:pt x="3941" y="9683"/>
                  <a:pt x="5205" y="10130"/>
                  <a:pt x="5643" y="10130"/>
                </a:cubicBezTo>
                <a:lnTo>
                  <a:pt x="6081" y="10130"/>
                </a:lnTo>
                <a:cubicBezTo>
                  <a:pt x="6081" y="10130"/>
                  <a:pt x="5643" y="11023"/>
                  <a:pt x="6519" y="12314"/>
                </a:cubicBezTo>
                <a:cubicBezTo>
                  <a:pt x="5205" y="12314"/>
                  <a:pt x="0" y="12761"/>
                  <a:pt x="0" y="17131"/>
                </a:cubicBezTo>
                <a:cubicBezTo>
                  <a:pt x="0" y="21600"/>
                  <a:pt x="4768" y="21600"/>
                  <a:pt x="5643" y="21600"/>
                </a:cubicBezTo>
                <a:cubicBezTo>
                  <a:pt x="5643" y="21600"/>
                  <a:pt x="5643" y="21600"/>
                  <a:pt x="6081" y="21600"/>
                </a:cubicBezTo>
                <a:cubicBezTo>
                  <a:pt x="6519" y="21600"/>
                  <a:pt x="8222" y="21600"/>
                  <a:pt x="9535" y="20706"/>
                </a:cubicBezTo>
                <a:cubicBezTo>
                  <a:pt x="11238" y="19812"/>
                  <a:pt x="12114" y="18074"/>
                  <a:pt x="12114" y="15890"/>
                </a:cubicBezTo>
                <a:cubicBezTo>
                  <a:pt x="12114" y="13655"/>
                  <a:pt x="10800" y="12314"/>
                  <a:pt x="9973" y="11421"/>
                </a:cubicBezTo>
                <a:cubicBezTo>
                  <a:pt x="9097" y="11023"/>
                  <a:pt x="8659" y="10577"/>
                  <a:pt x="8659" y="10130"/>
                </a:cubicBezTo>
                <a:cubicBezTo>
                  <a:pt x="8659" y="9683"/>
                  <a:pt x="9097" y="9236"/>
                  <a:pt x="9535" y="8789"/>
                </a:cubicBezTo>
                <a:cubicBezTo>
                  <a:pt x="10362" y="7945"/>
                  <a:pt x="11238" y="7051"/>
                  <a:pt x="11238" y="4866"/>
                </a:cubicBezTo>
                <a:cubicBezTo>
                  <a:pt x="11238" y="3079"/>
                  <a:pt x="10800" y="1788"/>
                  <a:pt x="9535" y="894"/>
                </a:cubicBezTo>
                <a:lnTo>
                  <a:pt x="10362" y="894"/>
                </a:lnTo>
                <a:cubicBezTo>
                  <a:pt x="11238" y="894"/>
                  <a:pt x="12114" y="447"/>
                  <a:pt x="12114" y="0"/>
                </a:cubicBezTo>
                <a:cubicBezTo>
                  <a:pt x="6957" y="0"/>
                  <a:pt x="6957" y="0"/>
                  <a:pt x="6957" y="0"/>
                </a:cubicBezTo>
                <a:cubicBezTo>
                  <a:pt x="6519" y="0"/>
                  <a:pt x="1314" y="0"/>
                  <a:pt x="1314" y="5313"/>
                </a:cubicBezTo>
                <a:close/>
                <a:moveTo>
                  <a:pt x="9973" y="16287"/>
                </a:moveTo>
                <a:cubicBezTo>
                  <a:pt x="10362" y="18074"/>
                  <a:pt x="8659" y="19366"/>
                  <a:pt x="6519" y="19366"/>
                </a:cubicBezTo>
                <a:cubicBezTo>
                  <a:pt x="4378" y="19812"/>
                  <a:pt x="2627" y="18919"/>
                  <a:pt x="2627" y="17131"/>
                </a:cubicBezTo>
                <a:cubicBezTo>
                  <a:pt x="2189" y="16287"/>
                  <a:pt x="2627" y="15393"/>
                  <a:pt x="3454" y="14499"/>
                </a:cubicBezTo>
                <a:cubicBezTo>
                  <a:pt x="4378" y="14052"/>
                  <a:pt x="5205" y="13655"/>
                  <a:pt x="6081" y="13655"/>
                </a:cubicBezTo>
                <a:cubicBezTo>
                  <a:pt x="6519" y="13655"/>
                  <a:pt x="6519" y="13655"/>
                  <a:pt x="6519" y="13655"/>
                </a:cubicBezTo>
                <a:cubicBezTo>
                  <a:pt x="8659" y="13655"/>
                  <a:pt x="9973" y="14946"/>
                  <a:pt x="9973" y="16287"/>
                </a:cubicBezTo>
                <a:close/>
                <a:moveTo>
                  <a:pt x="8659" y="3972"/>
                </a:moveTo>
                <a:cubicBezTo>
                  <a:pt x="9097" y="6157"/>
                  <a:pt x="8222" y="7945"/>
                  <a:pt x="6957" y="8392"/>
                </a:cubicBezTo>
                <a:cubicBezTo>
                  <a:pt x="6957" y="8392"/>
                  <a:pt x="6957" y="8392"/>
                  <a:pt x="6519" y="8392"/>
                </a:cubicBezTo>
                <a:cubicBezTo>
                  <a:pt x="5205" y="8392"/>
                  <a:pt x="4378" y="7498"/>
                  <a:pt x="3941" y="5760"/>
                </a:cubicBezTo>
                <a:cubicBezTo>
                  <a:pt x="3454" y="4866"/>
                  <a:pt x="3454" y="3972"/>
                  <a:pt x="3941" y="3079"/>
                </a:cubicBezTo>
                <a:cubicBezTo>
                  <a:pt x="3941" y="2234"/>
                  <a:pt x="4768" y="1788"/>
                  <a:pt x="5205" y="1291"/>
                </a:cubicBezTo>
                <a:lnTo>
                  <a:pt x="5643" y="1291"/>
                </a:lnTo>
                <a:cubicBezTo>
                  <a:pt x="7346" y="1291"/>
                  <a:pt x="8222" y="2234"/>
                  <a:pt x="8659" y="3972"/>
                </a:cubicBezTo>
                <a:close/>
                <a:moveTo>
                  <a:pt x="18146" y="8392"/>
                </a:moveTo>
                <a:cubicBezTo>
                  <a:pt x="18146" y="4866"/>
                  <a:pt x="18146" y="4866"/>
                  <a:pt x="18146" y="4866"/>
                </a:cubicBezTo>
                <a:cubicBezTo>
                  <a:pt x="15519" y="4866"/>
                  <a:pt x="15519" y="4866"/>
                  <a:pt x="15519" y="4866"/>
                </a:cubicBezTo>
                <a:cubicBezTo>
                  <a:pt x="15519" y="8392"/>
                  <a:pt x="15519" y="8392"/>
                  <a:pt x="15519" y="8392"/>
                </a:cubicBezTo>
                <a:cubicBezTo>
                  <a:pt x="12114" y="8392"/>
                  <a:pt x="12114" y="8392"/>
                  <a:pt x="12114" y="8392"/>
                </a:cubicBezTo>
                <a:cubicBezTo>
                  <a:pt x="12114" y="10577"/>
                  <a:pt x="12114" y="10577"/>
                  <a:pt x="12114" y="10577"/>
                </a:cubicBezTo>
                <a:cubicBezTo>
                  <a:pt x="15519" y="10577"/>
                  <a:pt x="15519" y="10577"/>
                  <a:pt x="15519" y="10577"/>
                </a:cubicBezTo>
                <a:cubicBezTo>
                  <a:pt x="15519" y="14499"/>
                  <a:pt x="15519" y="14499"/>
                  <a:pt x="15519" y="14499"/>
                </a:cubicBezTo>
                <a:cubicBezTo>
                  <a:pt x="18146" y="14499"/>
                  <a:pt x="18146" y="14499"/>
                  <a:pt x="18146" y="14499"/>
                </a:cubicBezTo>
                <a:cubicBezTo>
                  <a:pt x="18146" y="10577"/>
                  <a:pt x="18146" y="10577"/>
                  <a:pt x="18146" y="10577"/>
                </a:cubicBezTo>
                <a:cubicBezTo>
                  <a:pt x="21600" y="10577"/>
                  <a:pt x="21600" y="10577"/>
                  <a:pt x="21600" y="10577"/>
                </a:cubicBezTo>
                <a:cubicBezTo>
                  <a:pt x="21600" y="8392"/>
                  <a:pt x="21600" y="8392"/>
                  <a:pt x="21600" y="8392"/>
                </a:cubicBezTo>
                <a:lnTo>
                  <a:pt x="18146" y="839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10" name="Some social media sites have greater virility defined as a greater likelihood that users will share content posted."/>
          <p:cNvSpPr txBox="1"/>
          <p:nvPr/>
        </p:nvSpPr>
        <p:spPr>
          <a:xfrm>
            <a:off x="4181562" y="1721754"/>
            <a:ext cx="10262217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sp>
        <p:nvSpPr>
          <p:cNvPr id="111" name="Some social media sites have greater virility defined as a greater likelihood that users will share content posted."/>
          <p:cNvSpPr txBox="1"/>
          <p:nvPr/>
        </p:nvSpPr>
        <p:spPr>
          <a:xfrm>
            <a:off x="4247707" y="4732801"/>
            <a:ext cx="10262217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sp>
        <p:nvSpPr>
          <p:cNvPr id="112" name="Some social media sites have greater virility defined as a greater likelihood that users will share content posted."/>
          <p:cNvSpPr txBox="1"/>
          <p:nvPr/>
        </p:nvSpPr>
        <p:spPr>
          <a:xfrm>
            <a:off x="4181562" y="7743849"/>
            <a:ext cx="10262217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sp>
        <p:nvSpPr>
          <p:cNvPr id="113" name="Some social media sites have greater virility defined as a greater likelihood that users will share content posted."/>
          <p:cNvSpPr txBox="1"/>
          <p:nvPr/>
        </p:nvSpPr>
        <p:spPr>
          <a:xfrm>
            <a:off x="4181562" y="10754897"/>
            <a:ext cx="10262217" cy="1310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pic>
        <p:nvPicPr>
          <p:cNvPr id="114" name="pratik-gupta-DKxQITPnxrg-unsplash.jpg" descr="pratik-gupta-DKxQITPnxrg-unsplas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479" y="1517354"/>
            <a:ext cx="7120862" cy="10681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Yuvarlatılmış Dikdörtgen"/>
          <p:cNvSpPr/>
          <p:nvPr/>
        </p:nvSpPr>
        <p:spPr>
          <a:xfrm>
            <a:off x="1261038" y="1138686"/>
            <a:ext cx="8909362" cy="2334502"/>
          </a:xfrm>
          <a:prstGeom prst="roundRect">
            <a:avLst>
              <a:gd name="adj" fmla="val 15000"/>
            </a:avLst>
          </a:prstGeom>
          <a:solidFill>
            <a:srgbClr val="326D6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Yuvarlatılmış Dikdörtgen"/>
          <p:cNvSpPr/>
          <p:nvPr/>
        </p:nvSpPr>
        <p:spPr>
          <a:xfrm>
            <a:off x="2413648" y="4173395"/>
            <a:ext cx="9048589" cy="2334501"/>
          </a:xfrm>
          <a:prstGeom prst="roundRect">
            <a:avLst>
              <a:gd name="adj" fmla="val 15000"/>
            </a:avLst>
          </a:prstGeom>
          <a:solidFill>
            <a:srgbClr val="5D958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5D9583"/>
                </a:solidFill>
              </a:defRPr>
            </a:pPr>
            <a:endParaRPr/>
          </a:p>
        </p:txBody>
      </p:sp>
      <p:sp>
        <p:nvSpPr>
          <p:cNvPr id="118" name="Yuvarlatılmış Dikdörtgen"/>
          <p:cNvSpPr/>
          <p:nvPr/>
        </p:nvSpPr>
        <p:spPr>
          <a:xfrm>
            <a:off x="2916067" y="7208104"/>
            <a:ext cx="9549738" cy="2334501"/>
          </a:xfrm>
          <a:prstGeom prst="roundRect">
            <a:avLst>
              <a:gd name="adj" fmla="val 15000"/>
            </a:avLst>
          </a:prstGeom>
          <a:solidFill>
            <a:srgbClr val="B2CDA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Yuvarlatılmış Dikdörtgen"/>
          <p:cNvSpPr/>
          <p:nvPr/>
        </p:nvSpPr>
        <p:spPr>
          <a:xfrm>
            <a:off x="3950460" y="10242812"/>
            <a:ext cx="10132393" cy="2334502"/>
          </a:xfrm>
          <a:prstGeom prst="roundRect">
            <a:avLst>
              <a:gd name="adj" fmla="val 15000"/>
            </a:avLst>
          </a:prstGeom>
          <a:solidFill>
            <a:srgbClr val="DEDEC8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ome social media sites have greater virility defined as a greater likelihood that users."/>
          <p:cNvSpPr txBox="1"/>
          <p:nvPr/>
        </p:nvSpPr>
        <p:spPr>
          <a:xfrm>
            <a:off x="1574391" y="1650769"/>
            <a:ext cx="8282656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solidFill>
                  <a:srgbClr val="FFFFFF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users.</a:t>
            </a:r>
          </a:p>
        </p:txBody>
      </p:sp>
      <p:sp>
        <p:nvSpPr>
          <p:cNvPr id="121" name="Some social media sites have greater virility defined as a greater likelihood that users."/>
          <p:cNvSpPr txBox="1"/>
          <p:nvPr/>
        </p:nvSpPr>
        <p:spPr>
          <a:xfrm>
            <a:off x="2796614" y="4685478"/>
            <a:ext cx="8282656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solidFill>
                  <a:srgbClr val="FFFFFF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users.</a:t>
            </a:r>
          </a:p>
        </p:txBody>
      </p:sp>
      <p:sp>
        <p:nvSpPr>
          <p:cNvPr id="122" name="Some social media sites have greater virility defined as a greater likelihood that users."/>
          <p:cNvSpPr txBox="1"/>
          <p:nvPr/>
        </p:nvSpPr>
        <p:spPr>
          <a:xfrm>
            <a:off x="3549608" y="7720187"/>
            <a:ext cx="8282656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users.</a:t>
            </a:r>
          </a:p>
        </p:txBody>
      </p:sp>
      <p:sp>
        <p:nvSpPr>
          <p:cNvPr id="123" name="Some social media sites have greater virility defined as a greater likelihood that users."/>
          <p:cNvSpPr txBox="1"/>
          <p:nvPr/>
        </p:nvSpPr>
        <p:spPr>
          <a:xfrm>
            <a:off x="4875328" y="10754896"/>
            <a:ext cx="8282657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users.</a:t>
            </a:r>
          </a:p>
        </p:txBody>
      </p:sp>
      <p:pic>
        <p:nvPicPr>
          <p:cNvPr id="124" name="ivan-bandura-QW3oA2wkPyw-unsplash.jpg" descr="ivan-bandura-QW3oA2wkPyw-unsplash.jpg"/>
          <p:cNvPicPr>
            <a:picLocks noChangeAspect="1"/>
          </p:cNvPicPr>
          <p:nvPr/>
        </p:nvPicPr>
        <p:blipFill>
          <a:blip r:embed="rId2"/>
          <a:srcRect t="45578" b="31506"/>
          <a:stretch>
            <a:fillRect/>
          </a:stretch>
        </p:blipFill>
        <p:spPr>
          <a:xfrm>
            <a:off x="15242962" y="5271690"/>
            <a:ext cx="7882664" cy="3209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van-bandura-QW3oA2wkPyw-unsplash.jpg" descr="ivan-bandura-QW3oA2wkPyw-unsplash.jpg"/>
          <p:cNvPicPr>
            <a:picLocks noChangeAspect="1"/>
          </p:cNvPicPr>
          <p:nvPr/>
        </p:nvPicPr>
        <p:blipFill>
          <a:blip r:embed="rId2"/>
          <a:srcRect t="1014" b="75831"/>
          <a:stretch>
            <a:fillRect/>
          </a:stretch>
        </p:blipFill>
        <p:spPr>
          <a:xfrm>
            <a:off x="15242963" y="1630770"/>
            <a:ext cx="7882663" cy="324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van-bandura-QW3oA2wkPyw-unsplash.jpg" descr="ivan-bandura-QW3oA2wkPyw-unsplash.jpg"/>
          <p:cNvPicPr>
            <a:picLocks noChangeAspect="1"/>
          </p:cNvPicPr>
          <p:nvPr/>
        </p:nvPicPr>
        <p:blipFill>
          <a:blip r:embed="rId2"/>
          <a:srcRect t="77111"/>
          <a:stretch>
            <a:fillRect/>
          </a:stretch>
        </p:blipFill>
        <p:spPr>
          <a:xfrm>
            <a:off x="15242963" y="8879273"/>
            <a:ext cx="7882663" cy="320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cov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1" animBg="1" advAuto="0"/>
      <p:bldP spid="117" grpId="3" animBg="1" advAuto="0"/>
      <p:bldP spid="118" grpId="5" animBg="1" advAuto="0"/>
      <p:bldP spid="119" grpId="7" animBg="1" advAuto="0"/>
      <p:bldP spid="120" grpId="2" animBg="1" advAuto="0"/>
      <p:bldP spid="121" grpId="4" animBg="1" advAuto="0"/>
      <p:bldP spid="122" grpId="6" animBg="1" advAuto="0"/>
      <p:bldP spid="123" grpId="8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david-billings-KCEwOduK8ck-unsplash.jpg" descr="david-billings-KCEwOduK8ck-unsplash.jpg"/>
          <p:cNvPicPr>
            <a:picLocks noChangeAspect="1"/>
          </p:cNvPicPr>
          <p:nvPr/>
        </p:nvPicPr>
        <p:blipFill>
          <a:blip r:embed="rId2">
            <a:alphaModFix amt="31581"/>
          </a:blip>
          <a:srcRect l="4453" t="85" r="325" b="64171"/>
          <a:stretch>
            <a:fillRect/>
          </a:stretch>
        </p:blipFill>
        <p:spPr>
          <a:xfrm>
            <a:off x="-14198" y="3587"/>
            <a:ext cx="24399695" cy="1373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1.png" descr="image1.png"/>
          <p:cNvPicPr>
            <a:picLocks noChangeAspect="1"/>
          </p:cNvPicPr>
          <p:nvPr/>
        </p:nvPicPr>
        <p:blipFill>
          <a:blip r:embed="rId3"/>
          <a:srcRect b="38339"/>
          <a:stretch>
            <a:fillRect/>
          </a:stretch>
        </p:blipFill>
        <p:spPr>
          <a:xfrm>
            <a:off x="16432125" y="4362808"/>
            <a:ext cx="7755699" cy="9342120"/>
          </a:xfrm>
          <a:prstGeom prst="rect">
            <a:avLst/>
          </a:prstGeom>
          <a:ln w="12700">
            <a:miter lim="400000"/>
          </a:ln>
          <a:effectLst>
            <a:outerShdw blurRad="101600" dist="119418" dir="9734106" rotWithShape="0">
              <a:srgbClr val="000000">
                <a:alpha val="75000"/>
              </a:srgbClr>
            </a:outerShdw>
          </a:effectLst>
        </p:spPr>
      </p:pic>
      <p:pic>
        <p:nvPicPr>
          <p:cNvPr id="130" name="david-billings-KCEwOduK8ck-unsplash.jpg" descr="david-billings-KCEwOduK8ck-unsplash.jpg"/>
          <p:cNvPicPr>
            <a:picLocks noChangeAspect="1"/>
          </p:cNvPicPr>
          <p:nvPr/>
        </p:nvPicPr>
        <p:blipFill>
          <a:blip r:embed="rId2"/>
          <a:srcRect l="29026" t="24783" r="29026" b="42573"/>
          <a:stretch>
            <a:fillRect/>
          </a:stretch>
        </p:blipFill>
        <p:spPr>
          <a:xfrm>
            <a:off x="17287032" y="6686371"/>
            <a:ext cx="6045920" cy="705741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OME SOCIAL MEDIA HAVE SITE GRAET HAVE DEFFENT AS NETWORK.…"/>
          <p:cNvSpPr txBox="1"/>
          <p:nvPr/>
        </p:nvSpPr>
        <p:spPr>
          <a:xfrm>
            <a:off x="496268" y="810373"/>
            <a:ext cx="6895425" cy="66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6200"/>
              </a:lnSpc>
              <a:defRPr sz="8100" b="1">
                <a:solidFill>
                  <a:srgbClr val="C3C9CB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rPr>
                <a:solidFill>
                  <a:srgbClr val="51525A"/>
                </a:solidFill>
              </a:rPr>
              <a:t>SOME SOCIAL MEDIA HAVE SITE GRAET HAVE DEFFENT</a:t>
            </a:r>
            <a:r>
              <a:t> </a:t>
            </a:r>
            <a:r>
              <a:rPr>
                <a:solidFill>
                  <a:srgbClr val="6F6477"/>
                </a:solidFill>
              </a:rPr>
              <a:t>AS NETWORK.</a:t>
            </a:r>
          </a:p>
          <a:p>
            <a:pPr>
              <a:lnSpc>
                <a:spcPts val="6200"/>
              </a:lnSpc>
              <a:defRPr sz="8100" b="1">
                <a:solidFill>
                  <a:srgbClr val="6F6477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MANY SICIAL SITES POST SHARE.</a:t>
            </a:r>
          </a:p>
        </p:txBody>
      </p:sp>
      <p:sp>
        <p:nvSpPr>
          <p:cNvPr id="132" name="Some social media sites have greater virility defined as a greater likelihood that users will share content posted to their social network. Many social media sites provide specific functionality."/>
          <p:cNvSpPr txBox="1"/>
          <p:nvPr/>
        </p:nvSpPr>
        <p:spPr>
          <a:xfrm>
            <a:off x="3266671" y="9258424"/>
            <a:ext cx="10809952" cy="191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4600"/>
              </a:lnSpc>
              <a:defRPr sz="4000">
                <a:latin typeface="Avenir Next Condensed Ultra Lig"/>
                <a:ea typeface="Avenir Next Condensed Ultra Lig"/>
                <a:cs typeface="Avenir Next Condensed Ultra Lig"/>
                <a:sym typeface="Avenir Next Condensed Ultra Lig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2B Çizgi Grafiği"/>
          <p:cNvGraphicFramePr/>
          <p:nvPr/>
        </p:nvGraphicFramePr>
        <p:xfrm>
          <a:off x="990924" y="3515085"/>
          <a:ext cx="10246221" cy="6406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5" name="Some social media sites have greater virility defined as a greater likelihood that users will share content posted to their social network. Many social media sites provide specific functionality."/>
          <p:cNvSpPr txBox="1"/>
          <p:nvPr/>
        </p:nvSpPr>
        <p:spPr>
          <a:xfrm>
            <a:off x="941627" y="10525274"/>
            <a:ext cx="10809952" cy="191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ts val="4600"/>
              </a:lnSpc>
              <a:defRPr sz="4000">
                <a:latin typeface="Avenir Next Condensed Ultra Lig"/>
                <a:ea typeface="Avenir Next Condensed Ultra Lig"/>
                <a:cs typeface="Avenir Next Condensed Ultra Lig"/>
                <a:sym typeface="Avenir Next Condensed Ultra Lig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functionality.</a:t>
            </a:r>
          </a:p>
        </p:txBody>
      </p:sp>
      <p:sp>
        <p:nvSpPr>
          <p:cNvPr id="136" name="TEXT COLUMN HERE"/>
          <p:cNvSpPr txBox="1"/>
          <p:nvPr/>
        </p:nvSpPr>
        <p:spPr>
          <a:xfrm>
            <a:off x="2851953" y="2364420"/>
            <a:ext cx="6989300" cy="818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400"/>
              </a:lnSpc>
              <a:defRPr sz="5400">
                <a:solidFill>
                  <a:srgbClr val="46464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TEXT COLUMN HERE</a:t>
            </a:r>
          </a:p>
        </p:txBody>
      </p:sp>
      <p:pic>
        <p:nvPicPr>
          <p:cNvPr id="137" name="daniel-kuberek-owFnx5d1yoc-unsplash.jpg" descr="daniel-kuberek-owFnx5d1yoc-unsplash.jpg"/>
          <p:cNvPicPr>
            <a:picLocks noChangeAspect="1"/>
          </p:cNvPicPr>
          <p:nvPr/>
        </p:nvPicPr>
        <p:blipFill>
          <a:blip r:embed="rId3"/>
          <a:srcRect l="14762" t="21080" r="14762" b="24641"/>
          <a:stretch>
            <a:fillRect/>
          </a:stretch>
        </p:blipFill>
        <p:spPr>
          <a:xfrm>
            <a:off x="12452797" y="-27444"/>
            <a:ext cx="11919954" cy="13770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tristan-gevaux-ATtLrdUekdI-unsplash.jpg" descr="tristan-gevaux-ATtLrdUekdI-unsplash.jpg"/>
          <p:cNvPicPr>
            <a:picLocks noChangeAspect="1"/>
          </p:cNvPicPr>
          <p:nvPr/>
        </p:nvPicPr>
        <p:blipFill>
          <a:blip r:embed="rId2">
            <a:alphaModFix amt="36969"/>
          </a:blip>
          <a:srcRect l="17208" t="5715" r="17209" b="11078"/>
          <a:stretch>
            <a:fillRect/>
          </a:stretch>
        </p:blipFill>
        <p:spPr>
          <a:xfrm>
            <a:off x="1983549" y="1165701"/>
            <a:ext cx="5980907" cy="11412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40" name="tristan-gevaux-ATtLrdUekdI-unsplash.jpg" descr="tristan-gevaux-ATtLrdUekdI-unsplash.jpg"/>
          <p:cNvPicPr>
            <a:picLocks noChangeAspect="1"/>
          </p:cNvPicPr>
          <p:nvPr/>
        </p:nvPicPr>
        <p:blipFill>
          <a:blip r:embed="rId2"/>
          <a:srcRect l="649" t="26462" r="650" b="10065"/>
          <a:stretch>
            <a:fillRect/>
          </a:stretch>
        </p:blipFill>
        <p:spPr>
          <a:xfrm>
            <a:off x="10116149" y="-25845"/>
            <a:ext cx="14263689" cy="13795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1" name="Some social media sites have greater virility defined as a greater likelihood that users will share content."/>
          <p:cNvSpPr txBox="1"/>
          <p:nvPr/>
        </p:nvSpPr>
        <p:spPr>
          <a:xfrm>
            <a:off x="19426401" y="11082311"/>
            <a:ext cx="4860466" cy="2478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solidFill>
                  <a:srgbClr val="A9A9A9"/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Some social media sites have greater virility defined as a greater likelihood that users will share content.</a:t>
            </a:r>
          </a:p>
        </p:txBody>
      </p:sp>
      <p:sp>
        <p:nvSpPr>
          <p:cNvPr id="142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."/>
          <p:cNvSpPr txBox="1"/>
          <p:nvPr/>
        </p:nvSpPr>
        <p:spPr>
          <a:xfrm>
            <a:off x="2619020" y="3777842"/>
            <a:ext cx="4710053" cy="7152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solidFill>
                  <a:srgbClr val="595959">
                    <a:alpha val="88091"/>
                  </a:srgbClr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organizations.</a:t>
            </a:r>
          </a:p>
        </p:txBody>
      </p:sp>
      <p:sp>
        <p:nvSpPr>
          <p:cNvPr id="143" name="Yuvarlatılmış Dikdörtgen"/>
          <p:cNvSpPr/>
          <p:nvPr/>
        </p:nvSpPr>
        <p:spPr>
          <a:xfrm>
            <a:off x="16265187" y="5889163"/>
            <a:ext cx="1965613" cy="196561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Bavul"/>
          <p:cNvSpPr/>
          <p:nvPr/>
        </p:nvSpPr>
        <p:spPr>
          <a:xfrm>
            <a:off x="16806614" y="6522625"/>
            <a:ext cx="882760" cy="69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84" y="0"/>
                </a:moveTo>
                <a:cubicBezTo>
                  <a:pt x="7960" y="0"/>
                  <a:pt x="7371" y="745"/>
                  <a:pt x="7371" y="1659"/>
                </a:cubicBezTo>
                <a:lnTo>
                  <a:pt x="7371" y="3364"/>
                </a:lnTo>
                <a:lnTo>
                  <a:pt x="5464" y="3364"/>
                </a:lnTo>
                <a:lnTo>
                  <a:pt x="5471" y="21600"/>
                </a:lnTo>
                <a:lnTo>
                  <a:pt x="16129" y="21600"/>
                </a:lnTo>
                <a:lnTo>
                  <a:pt x="16129" y="3364"/>
                </a:lnTo>
                <a:lnTo>
                  <a:pt x="14224" y="3364"/>
                </a:lnTo>
                <a:lnTo>
                  <a:pt x="14224" y="1659"/>
                </a:lnTo>
                <a:cubicBezTo>
                  <a:pt x="14224" y="745"/>
                  <a:pt x="13635" y="0"/>
                  <a:pt x="12911" y="0"/>
                </a:cubicBezTo>
                <a:lnTo>
                  <a:pt x="8684" y="0"/>
                </a:lnTo>
                <a:close/>
                <a:moveTo>
                  <a:pt x="8689" y="1618"/>
                </a:moveTo>
                <a:lnTo>
                  <a:pt x="12916" y="1618"/>
                </a:lnTo>
                <a:cubicBezTo>
                  <a:pt x="12932" y="1618"/>
                  <a:pt x="12943" y="1632"/>
                  <a:pt x="12943" y="1652"/>
                </a:cubicBezTo>
                <a:lnTo>
                  <a:pt x="12943" y="3358"/>
                </a:lnTo>
                <a:lnTo>
                  <a:pt x="8667" y="3358"/>
                </a:lnTo>
                <a:lnTo>
                  <a:pt x="8667" y="1652"/>
                </a:lnTo>
                <a:lnTo>
                  <a:pt x="8662" y="1652"/>
                </a:lnTo>
                <a:cubicBezTo>
                  <a:pt x="8662" y="1632"/>
                  <a:pt x="8673" y="1618"/>
                  <a:pt x="8689" y="1618"/>
                </a:cubicBezTo>
                <a:close/>
                <a:moveTo>
                  <a:pt x="918" y="3364"/>
                </a:moveTo>
                <a:cubicBezTo>
                  <a:pt x="410" y="3364"/>
                  <a:pt x="0" y="3883"/>
                  <a:pt x="0" y="4524"/>
                </a:cubicBezTo>
                <a:lnTo>
                  <a:pt x="0" y="20440"/>
                </a:lnTo>
                <a:cubicBezTo>
                  <a:pt x="0" y="21081"/>
                  <a:pt x="410" y="21600"/>
                  <a:pt x="918" y="21600"/>
                </a:cubicBezTo>
                <a:lnTo>
                  <a:pt x="4045" y="21600"/>
                </a:lnTo>
                <a:lnTo>
                  <a:pt x="4045" y="3364"/>
                </a:lnTo>
                <a:lnTo>
                  <a:pt x="918" y="3364"/>
                </a:lnTo>
                <a:close/>
                <a:moveTo>
                  <a:pt x="17555" y="3364"/>
                </a:moveTo>
                <a:lnTo>
                  <a:pt x="17555" y="21600"/>
                </a:lnTo>
                <a:lnTo>
                  <a:pt x="20682" y="21600"/>
                </a:lnTo>
                <a:cubicBezTo>
                  <a:pt x="21190" y="21600"/>
                  <a:pt x="21600" y="21081"/>
                  <a:pt x="21600" y="20440"/>
                </a:cubicBezTo>
                <a:lnTo>
                  <a:pt x="21600" y="4524"/>
                </a:lnTo>
                <a:cubicBezTo>
                  <a:pt x="21600" y="3883"/>
                  <a:pt x="21190" y="3364"/>
                  <a:pt x="20682" y="3364"/>
                </a:cubicBezTo>
                <a:lnTo>
                  <a:pt x="17555" y="336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ence-horvai-IIxCWkkzs6s-unsplash.jpg" descr="bence-horvai-IIxCWkkzs6s-unsplash.jpg"/>
          <p:cNvPicPr>
            <a:picLocks noChangeAspect="1"/>
          </p:cNvPicPr>
          <p:nvPr/>
        </p:nvPicPr>
        <p:blipFill>
          <a:blip r:embed="rId2"/>
          <a:srcRect l="593" t="38246" r="2860" b="25428"/>
          <a:stretch>
            <a:fillRect/>
          </a:stretch>
        </p:blipFill>
        <p:spPr>
          <a:xfrm>
            <a:off x="11828" y="-12445"/>
            <a:ext cx="24347642" cy="13740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Dikdörtgen"/>
          <p:cNvSpPr/>
          <p:nvPr/>
        </p:nvSpPr>
        <p:spPr>
          <a:xfrm>
            <a:off x="-54626" y="-34682"/>
            <a:ext cx="24480552" cy="13785364"/>
          </a:xfrm>
          <a:prstGeom prst="rect">
            <a:avLst/>
          </a:prstGeom>
          <a:solidFill>
            <a:srgbClr val="000000">
              <a:alpha val="5261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8" name="Yuvarlatılmış Dikdörtgen"/>
          <p:cNvSpPr/>
          <p:nvPr/>
        </p:nvSpPr>
        <p:spPr>
          <a:xfrm>
            <a:off x="11202843" y="5875193"/>
            <a:ext cx="1965613" cy="196561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Yaprak Dökmeyen Ağaç"/>
          <p:cNvSpPr/>
          <p:nvPr/>
        </p:nvSpPr>
        <p:spPr>
          <a:xfrm>
            <a:off x="11870086" y="6324228"/>
            <a:ext cx="631128" cy="1067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1" h="21600" extrusionOk="0">
                <a:moveTo>
                  <a:pt x="10621" y="0"/>
                </a:moveTo>
                <a:cubicBezTo>
                  <a:pt x="10617" y="23"/>
                  <a:pt x="10614" y="44"/>
                  <a:pt x="10610" y="67"/>
                </a:cubicBezTo>
                <a:cubicBezTo>
                  <a:pt x="10104" y="2030"/>
                  <a:pt x="9595" y="3050"/>
                  <a:pt x="9030" y="3538"/>
                </a:cubicBezTo>
                <a:cubicBezTo>
                  <a:pt x="9188" y="3538"/>
                  <a:pt x="9363" y="3511"/>
                  <a:pt x="9528" y="3474"/>
                </a:cubicBezTo>
                <a:cubicBezTo>
                  <a:pt x="8596" y="4832"/>
                  <a:pt x="7424" y="5534"/>
                  <a:pt x="6527" y="6163"/>
                </a:cubicBezTo>
                <a:cubicBezTo>
                  <a:pt x="6868" y="6119"/>
                  <a:pt x="7802" y="5974"/>
                  <a:pt x="8230" y="5855"/>
                </a:cubicBezTo>
                <a:cubicBezTo>
                  <a:pt x="7748" y="6276"/>
                  <a:pt x="6954" y="6634"/>
                  <a:pt x="6954" y="6634"/>
                </a:cubicBezTo>
                <a:cubicBezTo>
                  <a:pt x="7138" y="6619"/>
                  <a:pt x="7415" y="6600"/>
                  <a:pt x="7720" y="6547"/>
                </a:cubicBezTo>
                <a:cubicBezTo>
                  <a:pt x="7091" y="7137"/>
                  <a:pt x="6251" y="7713"/>
                  <a:pt x="5561" y="8125"/>
                </a:cubicBezTo>
                <a:cubicBezTo>
                  <a:pt x="5895" y="8116"/>
                  <a:pt x="6564" y="7999"/>
                  <a:pt x="7009" y="7907"/>
                </a:cubicBezTo>
                <a:cubicBezTo>
                  <a:pt x="6411" y="8446"/>
                  <a:pt x="4903" y="8893"/>
                  <a:pt x="4903" y="8893"/>
                </a:cubicBezTo>
                <a:cubicBezTo>
                  <a:pt x="5152" y="8900"/>
                  <a:pt x="5550" y="8913"/>
                  <a:pt x="5996" y="8867"/>
                </a:cubicBezTo>
                <a:cubicBezTo>
                  <a:pt x="4872" y="9638"/>
                  <a:pt x="3565" y="10259"/>
                  <a:pt x="2901" y="10510"/>
                </a:cubicBezTo>
                <a:cubicBezTo>
                  <a:pt x="3687" y="10533"/>
                  <a:pt x="4308" y="10479"/>
                  <a:pt x="4850" y="10385"/>
                </a:cubicBezTo>
                <a:cubicBezTo>
                  <a:pt x="4326" y="10617"/>
                  <a:pt x="3807" y="10772"/>
                  <a:pt x="3807" y="10772"/>
                </a:cubicBezTo>
                <a:cubicBezTo>
                  <a:pt x="4160" y="10781"/>
                  <a:pt x="4842" y="10804"/>
                  <a:pt x="5509" y="10615"/>
                </a:cubicBezTo>
                <a:cubicBezTo>
                  <a:pt x="4554" y="11187"/>
                  <a:pt x="3493" y="11637"/>
                  <a:pt x="2295" y="12014"/>
                </a:cubicBezTo>
                <a:cubicBezTo>
                  <a:pt x="3519" y="11959"/>
                  <a:pt x="4122" y="11979"/>
                  <a:pt x="4988" y="11829"/>
                </a:cubicBezTo>
                <a:cubicBezTo>
                  <a:pt x="4334" y="12189"/>
                  <a:pt x="3084" y="12413"/>
                  <a:pt x="3084" y="12413"/>
                </a:cubicBezTo>
                <a:cubicBezTo>
                  <a:pt x="3383" y="12449"/>
                  <a:pt x="3950" y="12522"/>
                  <a:pt x="4573" y="12429"/>
                </a:cubicBezTo>
                <a:cubicBezTo>
                  <a:pt x="3626" y="13059"/>
                  <a:pt x="2798" y="13430"/>
                  <a:pt x="1310" y="13941"/>
                </a:cubicBezTo>
                <a:cubicBezTo>
                  <a:pt x="2261" y="14037"/>
                  <a:pt x="3022" y="14027"/>
                  <a:pt x="3903" y="13855"/>
                </a:cubicBezTo>
                <a:cubicBezTo>
                  <a:pt x="3441" y="14122"/>
                  <a:pt x="2908" y="14377"/>
                  <a:pt x="2403" y="14495"/>
                </a:cubicBezTo>
                <a:cubicBezTo>
                  <a:pt x="2758" y="14526"/>
                  <a:pt x="3146" y="14544"/>
                  <a:pt x="3538" y="14548"/>
                </a:cubicBezTo>
                <a:cubicBezTo>
                  <a:pt x="2975" y="14915"/>
                  <a:pt x="1532" y="15372"/>
                  <a:pt x="690" y="15468"/>
                </a:cubicBezTo>
                <a:cubicBezTo>
                  <a:pt x="1469" y="15621"/>
                  <a:pt x="1944" y="15682"/>
                  <a:pt x="2829" y="15558"/>
                </a:cubicBezTo>
                <a:cubicBezTo>
                  <a:pt x="2034" y="16169"/>
                  <a:pt x="1577" y="16274"/>
                  <a:pt x="222" y="16735"/>
                </a:cubicBezTo>
                <a:cubicBezTo>
                  <a:pt x="549" y="16746"/>
                  <a:pt x="1657" y="16760"/>
                  <a:pt x="2445" y="16433"/>
                </a:cubicBezTo>
                <a:cubicBezTo>
                  <a:pt x="2217" y="16700"/>
                  <a:pt x="1683" y="16922"/>
                  <a:pt x="1285" y="17066"/>
                </a:cubicBezTo>
                <a:cubicBezTo>
                  <a:pt x="1615" y="17066"/>
                  <a:pt x="1944" y="17006"/>
                  <a:pt x="2229" y="16894"/>
                </a:cubicBezTo>
                <a:cubicBezTo>
                  <a:pt x="1771" y="17163"/>
                  <a:pt x="1238" y="17373"/>
                  <a:pt x="668" y="17513"/>
                </a:cubicBezTo>
                <a:cubicBezTo>
                  <a:pt x="1097" y="17560"/>
                  <a:pt x="2071" y="17636"/>
                  <a:pt x="2608" y="17472"/>
                </a:cubicBezTo>
                <a:lnTo>
                  <a:pt x="2638" y="17467"/>
                </a:lnTo>
                <a:cubicBezTo>
                  <a:pt x="2011" y="17862"/>
                  <a:pt x="825" y="18003"/>
                  <a:pt x="1" y="17923"/>
                </a:cubicBezTo>
                <a:cubicBezTo>
                  <a:pt x="-28" y="17962"/>
                  <a:pt x="714" y="18310"/>
                  <a:pt x="1542" y="18379"/>
                </a:cubicBezTo>
                <a:cubicBezTo>
                  <a:pt x="1245" y="18467"/>
                  <a:pt x="906" y="18513"/>
                  <a:pt x="582" y="18499"/>
                </a:cubicBezTo>
                <a:cubicBezTo>
                  <a:pt x="1481" y="18739"/>
                  <a:pt x="2039" y="18785"/>
                  <a:pt x="3029" y="18865"/>
                </a:cubicBezTo>
                <a:cubicBezTo>
                  <a:pt x="2588" y="19091"/>
                  <a:pt x="2010" y="19186"/>
                  <a:pt x="2010" y="19186"/>
                </a:cubicBezTo>
                <a:cubicBezTo>
                  <a:pt x="2010" y="19186"/>
                  <a:pt x="4186" y="19299"/>
                  <a:pt x="5315" y="19147"/>
                </a:cubicBezTo>
                <a:cubicBezTo>
                  <a:pt x="4988" y="19390"/>
                  <a:pt x="4449" y="19473"/>
                  <a:pt x="4449" y="19473"/>
                </a:cubicBezTo>
                <a:cubicBezTo>
                  <a:pt x="4449" y="19473"/>
                  <a:pt x="7074" y="19640"/>
                  <a:pt x="9273" y="19263"/>
                </a:cubicBezTo>
                <a:cubicBezTo>
                  <a:pt x="9277" y="19443"/>
                  <a:pt x="9306" y="21049"/>
                  <a:pt x="9306" y="21600"/>
                </a:cubicBezTo>
                <a:lnTo>
                  <a:pt x="11676" y="21600"/>
                </a:lnTo>
                <a:lnTo>
                  <a:pt x="11676" y="19306"/>
                </a:lnTo>
                <a:cubicBezTo>
                  <a:pt x="13874" y="19629"/>
                  <a:pt x="16600" y="19473"/>
                  <a:pt x="16600" y="19473"/>
                </a:cubicBezTo>
                <a:cubicBezTo>
                  <a:pt x="16600" y="19473"/>
                  <a:pt x="16072" y="19496"/>
                  <a:pt x="15235" y="19134"/>
                </a:cubicBezTo>
                <a:cubicBezTo>
                  <a:pt x="16407" y="19406"/>
                  <a:pt x="19038" y="19186"/>
                  <a:pt x="19038" y="19186"/>
                </a:cubicBezTo>
                <a:cubicBezTo>
                  <a:pt x="19038" y="19186"/>
                  <a:pt x="18653" y="19220"/>
                  <a:pt x="17768" y="18988"/>
                </a:cubicBezTo>
                <a:cubicBezTo>
                  <a:pt x="18677" y="19007"/>
                  <a:pt x="19389" y="19078"/>
                  <a:pt x="20696" y="18650"/>
                </a:cubicBezTo>
                <a:cubicBezTo>
                  <a:pt x="20282" y="18691"/>
                  <a:pt x="19763" y="18530"/>
                  <a:pt x="19409" y="18422"/>
                </a:cubicBezTo>
                <a:cubicBezTo>
                  <a:pt x="20354" y="18360"/>
                  <a:pt x="21572" y="17935"/>
                  <a:pt x="21540" y="17939"/>
                </a:cubicBezTo>
                <a:cubicBezTo>
                  <a:pt x="20708" y="18067"/>
                  <a:pt x="19853" y="18090"/>
                  <a:pt x="18701" y="17606"/>
                </a:cubicBezTo>
                <a:cubicBezTo>
                  <a:pt x="19559" y="17715"/>
                  <a:pt x="20457" y="17670"/>
                  <a:pt x="21169" y="17431"/>
                </a:cubicBezTo>
                <a:cubicBezTo>
                  <a:pt x="20119" y="17251"/>
                  <a:pt x="19385" y="17083"/>
                  <a:pt x="18565" y="16604"/>
                </a:cubicBezTo>
                <a:cubicBezTo>
                  <a:pt x="19761" y="16772"/>
                  <a:pt x="20162" y="16732"/>
                  <a:pt x="20682" y="16571"/>
                </a:cubicBezTo>
                <a:cubicBezTo>
                  <a:pt x="20036" y="16578"/>
                  <a:pt x="18647" y="16222"/>
                  <a:pt x="18269" y="15821"/>
                </a:cubicBezTo>
                <a:cubicBezTo>
                  <a:pt x="19042" y="15936"/>
                  <a:pt x="19570" y="15906"/>
                  <a:pt x="20079" y="15754"/>
                </a:cubicBezTo>
                <a:cubicBezTo>
                  <a:pt x="19023" y="15620"/>
                  <a:pt x="18390" y="15410"/>
                  <a:pt x="17588" y="14955"/>
                </a:cubicBezTo>
                <a:cubicBezTo>
                  <a:pt x="18238" y="15101"/>
                  <a:pt x="18942" y="15182"/>
                  <a:pt x="19774" y="15037"/>
                </a:cubicBezTo>
                <a:cubicBezTo>
                  <a:pt x="18784" y="14789"/>
                  <a:pt x="18079" y="14350"/>
                  <a:pt x="17546" y="14070"/>
                </a:cubicBezTo>
                <a:cubicBezTo>
                  <a:pt x="17990" y="14178"/>
                  <a:pt x="18474" y="14174"/>
                  <a:pt x="18892" y="14137"/>
                </a:cubicBezTo>
                <a:cubicBezTo>
                  <a:pt x="18497" y="14045"/>
                  <a:pt x="17366" y="13612"/>
                  <a:pt x="16984" y="13412"/>
                </a:cubicBezTo>
                <a:cubicBezTo>
                  <a:pt x="17588" y="13460"/>
                  <a:pt x="18896" y="13566"/>
                  <a:pt x="19589" y="13442"/>
                </a:cubicBezTo>
                <a:cubicBezTo>
                  <a:pt x="17842" y="12942"/>
                  <a:pt x="17114" y="12475"/>
                  <a:pt x="16218" y="11816"/>
                </a:cubicBezTo>
                <a:cubicBezTo>
                  <a:pt x="16859" y="12018"/>
                  <a:pt x="17237" y="12059"/>
                  <a:pt x="18224" y="12059"/>
                </a:cubicBezTo>
                <a:cubicBezTo>
                  <a:pt x="17782" y="11886"/>
                  <a:pt x="17111" y="11533"/>
                  <a:pt x="16467" y="11112"/>
                </a:cubicBezTo>
                <a:cubicBezTo>
                  <a:pt x="16979" y="11180"/>
                  <a:pt x="17420" y="11208"/>
                  <a:pt x="17685" y="11205"/>
                </a:cubicBezTo>
                <a:cubicBezTo>
                  <a:pt x="17685" y="11205"/>
                  <a:pt x="16799" y="10793"/>
                  <a:pt x="16151" y="10277"/>
                </a:cubicBezTo>
                <a:cubicBezTo>
                  <a:pt x="16784" y="10420"/>
                  <a:pt x="17190" y="10378"/>
                  <a:pt x="18427" y="10493"/>
                </a:cubicBezTo>
                <a:cubicBezTo>
                  <a:pt x="17776" y="10187"/>
                  <a:pt x="16523" y="9477"/>
                  <a:pt x="15468" y="8736"/>
                </a:cubicBezTo>
                <a:cubicBezTo>
                  <a:pt x="15724" y="8757"/>
                  <a:pt x="15940" y="8765"/>
                  <a:pt x="16096" y="8764"/>
                </a:cubicBezTo>
                <a:cubicBezTo>
                  <a:pt x="16096" y="8764"/>
                  <a:pt x="15264" y="8378"/>
                  <a:pt x="14623" y="7884"/>
                </a:cubicBezTo>
                <a:cubicBezTo>
                  <a:pt x="14846" y="7915"/>
                  <a:pt x="15095" y="7938"/>
                  <a:pt x="15393" y="8004"/>
                </a:cubicBezTo>
                <a:cubicBezTo>
                  <a:pt x="14734" y="7546"/>
                  <a:pt x="14285" y="7197"/>
                  <a:pt x="13959" y="6906"/>
                </a:cubicBezTo>
                <a:cubicBezTo>
                  <a:pt x="14222" y="6939"/>
                  <a:pt x="14447" y="6956"/>
                  <a:pt x="14607" y="6960"/>
                </a:cubicBezTo>
                <a:cubicBezTo>
                  <a:pt x="14607" y="6960"/>
                  <a:pt x="14113" y="6696"/>
                  <a:pt x="13621" y="6329"/>
                </a:cubicBezTo>
                <a:cubicBezTo>
                  <a:pt x="13992" y="6382"/>
                  <a:pt x="14609" y="6429"/>
                  <a:pt x="14856" y="6470"/>
                </a:cubicBezTo>
                <a:cubicBezTo>
                  <a:pt x="14010" y="5822"/>
                  <a:pt x="12722" y="4827"/>
                  <a:pt x="11894" y="3438"/>
                </a:cubicBezTo>
                <a:cubicBezTo>
                  <a:pt x="12080" y="3483"/>
                  <a:pt x="12282" y="3518"/>
                  <a:pt x="12464" y="3518"/>
                </a:cubicBezTo>
                <a:cubicBezTo>
                  <a:pt x="11894" y="3026"/>
                  <a:pt x="11126" y="1996"/>
                  <a:pt x="1062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OME SOCIAL MEDIA HAVE…"/>
          <p:cNvSpPr txBox="1"/>
          <p:nvPr/>
        </p:nvSpPr>
        <p:spPr>
          <a:xfrm>
            <a:off x="14241708" y="2717334"/>
            <a:ext cx="8033017" cy="31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4600"/>
              </a:lnSpc>
              <a:defRPr sz="5500" b="1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SOME SOCIAL MEDIA HAVE</a:t>
            </a:r>
          </a:p>
          <a:p>
            <a:pPr algn="ctr">
              <a:lnSpc>
                <a:spcPts val="4600"/>
              </a:lnSpc>
              <a:defRPr sz="5500" b="1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MANY SICIAL SITES POST SHARE CONTENT.</a:t>
            </a:r>
          </a:p>
          <a:p>
            <a:pPr algn="ctr">
              <a:lnSpc>
                <a:spcPts val="4600"/>
              </a:lnSpc>
              <a:defRPr sz="5500" b="1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endParaRPr/>
          </a:p>
        </p:txBody>
      </p:sp>
      <p:sp>
        <p:nvSpPr>
          <p:cNvPr id="152" name="Some social media sites have greater virility defined as a greater likelihood that users will share content posted to their social network. Many social media sites provide specific functionality to help users share content.…"/>
          <p:cNvSpPr txBox="1"/>
          <p:nvPr/>
        </p:nvSpPr>
        <p:spPr>
          <a:xfrm>
            <a:off x="12756289" y="5696149"/>
            <a:ext cx="11003856" cy="539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4600"/>
              </a:lnSpc>
              <a:defRPr>
                <a:solidFill>
                  <a:srgbClr val="595959">
                    <a:alpha val="90336"/>
                  </a:srgbClr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pPr>
            <a:r>
              <a:t>Some social media sites have greater virility defined as a greater likelihood that users will share content posted to their social network. Many social media sites provide specific functionality to help users share content. </a:t>
            </a:r>
          </a:p>
          <a:p>
            <a:pPr algn="ctr">
              <a:lnSpc>
                <a:spcPts val="4600"/>
              </a:lnSpc>
              <a:defRPr>
                <a:solidFill>
                  <a:srgbClr val="595959">
                    <a:alpha val="90336"/>
                  </a:srgbClr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pPr>
            <a:endParaRPr/>
          </a:p>
          <a:p>
            <a:pPr algn="ctr">
              <a:lnSpc>
                <a:spcPts val="4600"/>
              </a:lnSpc>
              <a:defRPr>
                <a:solidFill>
                  <a:srgbClr val="595959">
                    <a:alpha val="90336"/>
                  </a:srgbClr>
                </a:solidFill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pPr>
            <a:r>
              <a:t>Businesses may have a particular interest in viral marketing nonprofit organizations and activists may have similar interests in virility Mobile social media refers to the combination of mobile devices and social media.</a:t>
            </a:r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7" y="1292653"/>
            <a:ext cx="8033016" cy="11130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taryn-kaahanui-YgCRCZ6RgYE-unsplash.jpg" descr="taryn-kaahanui-YgCRCZ6RgYE-unsplash.jpg"/>
          <p:cNvPicPr>
            <a:picLocks noChangeAspect="1"/>
          </p:cNvPicPr>
          <p:nvPr/>
        </p:nvPicPr>
        <p:blipFill>
          <a:blip r:embed="rId3"/>
          <a:srcRect t="5563" r="1" b="5563"/>
          <a:stretch>
            <a:fillRect/>
          </a:stretch>
        </p:blipFill>
        <p:spPr>
          <a:xfrm>
            <a:off x="1073745" y="2058193"/>
            <a:ext cx="7200901" cy="9599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" y="0"/>
                </a:moveTo>
                <a:cubicBezTo>
                  <a:pt x="33" y="0"/>
                  <a:pt x="0" y="25"/>
                  <a:pt x="0" y="55"/>
                </a:cubicBezTo>
                <a:lnTo>
                  <a:pt x="0" y="21545"/>
                </a:lnTo>
                <a:cubicBezTo>
                  <a:pt x="0" y="21575"/>
                  <a:pt x="33" y="21600"/>
                  <a:pt x="74" y="21600"/>
                </a:cubicBezTo>
                <a:lnTo>
                  <a:pt x="21527" y="21600"/>
                </a:lnTo>
                <a:cubicBezTo>
                  <a:pt x="21568" y="21600"/>
                  <a:pt x="21600" y="21575"/>
                  <a:pt x="21600" y="21545"/>
                </a:cubicBezTo>
                <a:lnTo>
                  <a:pt x="21600" y="55"/>
                </a:lnTo>
                <a:cubicBezTo>
                  <a:pt x="21600" y="25"/>
                  <a:pt x="21568" y="0"/>
                  <a:pt x="21527" y="0"/>
                </a:cubicBezTo>
                <a:lnTo>
                  <a:pt x="7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5" name="image1.png" descr="imag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84" y="5979041"/>
            <a:ext cx="3568663" cy="7248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taryn-kaahanui-YgCRCZ6RgYE-unsplash.jpg" descr="taryn-kaahanui-YgCRCZ6RgYE-unsplash.jpg"/>
          <p:cNvPicPr>
            <a:picLocks noChangeAspect="1"/>
          </p:cNvPicPr>
          <p:nvPr/>
        </p:nvPicPr>
        <p:blipFill>
          <a:blip r:embed="rId3"/>
          <a:srcRect l="30412" t="26883" r="30413" b="26883"/>
          <a:stretch>
            <a:fillRect/>
          </a:stretch>
        </p:blipFill>
        <p:spPr>
          <a:xfrm>
            <a:off x="7622450" y="6852913"/>
            <a:ext cx="3109914" cy="5505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3" y="0"/>
                  <a:pt x="0" y="30"/>
                  <a:pt x="0" y="67"/>
                </a:cubicBezTo>
                <a:lnTo>
                  <a:pt x="0" y="21533"/>
                </a:lnTo>
                <a:cubicBezTo>
                  <a:pt x="0" y="21570"/>
                  <a:pt x="53" y="21600"/>
                  <a:pt x="119" y="21600"/>
                </a:cubicBezTo>
                <a:lnTo>
                  <a:pt x="21481" y="21600"/>
                </a:lnTo>
                <a:cubicBezTo>
                  <a:pt x="21547" y="21600"/>
                  <a:pt x="21600" y="21570"/>
                  <a:pt x="21600" y="21533"/>
                </a:cubicBezTo>
                <a:lnTo>
                  <a:pt x="21600" y="67"/>
                </a:lnTo>
                <a:cubicBezTo>
                  <a:pt x="21600" y="30"/>
                  <a:pt x="21547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aryn-kaahanui-YgCRCZ6RgYE-unsplash.jpg" descr="taryn-kaahanui-YgCRCZ6RgYE-unsplash.jpg"/>
          <p:cNvPicPr>
            <a:picLocks noChangeAspect="1"/>
          </p:cNvPicPr>
          <p:nvPr/>
        </p:nvPicPr>
        <p:blipFill>
          <a:blip r:embed="rId2"/>
          <a:srcRect t="31329" b="30905"/>
          <a:stretch>
            <a:fillRect/>
          </a:stretch>
        </p:blipFill>
        <p:spPr>
          <a:xfrm>
            <a:off x="-50222" y="4381"/>
            <a:ext cx="24471743" cy="1386269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ikdörtgen"/>
          <p:cNvSpPr/>
          <p:nvPr/>
        </p:nvSpPr>
        <p:spPr>
          <a:xfrm>
            <a:off x="4804313" y="3147146"/>
            <a:ext cx="14762672" cy="7421708"/>
          </a:xfrm>
          <a:prstGeom prst="rect">
            <a:avLst/>
          </a:prstGeom>
          <a:solidFill>
            <a:srgbClr val="28060B">
              <a:alpha val="4978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160" name="Thanks!"/>
          <p:cNvSpPr txBox="1"/>
          <p:nvPr/>
        </p:nvSpPr>
        <p:spPr>
          <a:xfrm>
            <a:off x="4804311" y="5461333"/>
            <a:ext cx="14762673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5000">
                <a:solidFill>
                  <a:schemeClr val="accent6">
                    <a:lumOff val="-17803"/>
                  </a:schemeClr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 algn="ctr"/>
            <a:r>
              <a:rPr dirty="0"/>
              <a:t>Thank</a:t>
            </a:r>
            <a:r>
              <a:rPr lang="en-US" dirty="0"/>
              <a:t> You</a:t>
            </a:r>
            <a:r>
              <a:rPr dirty="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"/>
          <p:cNvGrpSpPr/>
          <p:nvPr/>
        </p:nvGrpSpPr>
        <p:grpSpPr>
          <a:xfrm>
            <a:off x="15152866" y="1200700"/>
            <a:ext cx="7128531" cy="11314601"/>
            <a:chOff x="-62078" y="0"/>
            <a:chExt cx="7128529" cy="11314600"/>
          </a:xfrm>
        </p:grpSpPr>
        <p:graphicFrame>
          <p:nvGraphicFramePr>
            <p:cNvPr id="28" name="2B Halka Grafiği"/>
            <p:cNvGraphicFramePr/>
            <p:nvPr/>
          </p:nvGraphicFramePr>
          <p:xfrm>
            <a:off x="-62079" y="1663174"/>
            <a:ext cx="7128531" cy="71285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9" name="Some social media sites have greater virility defined as a greater likelihood that users will share content posted to their social network. Many social media sites provide specific functionality to help."/>
            <p:cNvSpPr txBox="1"/>
            <p:nvPr/>
          </p:nvSpPr>
          <p:spPr>
            <a:xfrm>
              <a:off x="0" y="8251666"/>
              <a:ext cx="7004373" cy="3062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ts val="4600"/>
                </a:lnSpc>
                <a:defRPr>
                  <a:solidFill>
                    <a:srgbClr val="595959">
                      <a:alpha val="82849"/>
                    </a:srgbClr>
                  </a:solidFill>
                  <a:latin typeface="Avenir Next Condensed Medium"/>
                  <a:ea typeface="Avenir Next Condensed Medium"/>
                  <a:cs typeface="Avenir Next Condensed Medium"/>
                  <a:sym typeface="Avenir Next Condensed Medium"/>
                </a:defRPr>
              </a:lvl1pPr>
            </a:lstStyle>
            <a:p>
              <a:r>
                <a:t>Some social media sites have greater virility defined as a greater likelihood that users will share content posted to their social network. Many social media sites provide specific functionality to help.</a:t>
              </a:r>
            </a:p>
          </p:txBody>
        </p:sp>
        <p:sp>
          <p:nvSpPr>
            <p:cNvPr id="30" name="TEXT COLUMN HERE"/>
            <p:cNvSpPr txBox="1"/>
            <p:nvPr/>
          </p:nvSpPr>
          <p:spPr>
            <a:xfrm>
              <a:off x="790355" y="0"/>
              <a:ext cx="5423663" cy="1132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solidFill>
                    <a:srgbClr val="000000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TEXT COLUMN HERE</a:t>
              </a:r>
            </a:p>
          </p:txBody>
        </p:sp>
      </p:grpSp>
      <p:pic>
        <p:nvPicPr>
          <p:cNvPr id="32" name="david-billings-KCEwOduK8ck-unsplash.jpg" descr="david-billings-KCEwOduK8ck-unsplash.jpg"/>
          <p:cNvPicPr>
            <a:picLocks noChangeAspect="1"/>
          </p:cNvPicPr>
          <p:nvPr/>
        </p:nvPicPr>
        <p:blipFill>
          <a:blip r:embed="rId3"/>
          <a:srcRect l="17175" t="20894" r="17175" b="26844"/>
          <a:stretch>
            <a:fillRect/>
          </a:stretch>
        </p:blipFill>
        <p:spPr>
          <a:xfrm>
            <a:off x="-651" y="14232"/>
            <a:ext cx="11462550" cy="1368753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Yuvarlatılmış Dikdörtgen"/>
          <p:cNvSpPr/>
          <p:nvPr/>
        </p:nvSpPr>
        <p:spPr>
          <a:xfrm>
            <a:off x="4747815" y="5875193"/>
            <a:ext cx="1965613" cy="196561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" name="Kaktüs"/>
          <p:cNvSpPr/>
          <p:nvPr/>
        </p:nvSpPr>
        <p:spPr>
          <a:xfrm>
            <a:off x="5511210" y="6348919"/>
            <a:ext cx="438824" cy="101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4" extrusionOk="0">
                <a:moveTo>
                  <a:pt x="10974" y="1"/>
                </a:moveTo>
                <a:cubicBezTo>
                  <a:pt x="9446" y="-26"/>
                  <a:pt x="8183" y="503"/>
                  <a:pt x="8183" y="1155"/>
                </a:cubicBezTo>
                <a:lnTo>
                  <a:pt x="8183" y="14352"/>
                </a:lnTo>
                <a:cubicBezTo>
                  <a:pt x="8183" y="14465"/>
                  <a:pt x="7968" y="14558"/>
                  <a:pt x="7705" y="14558"/>
                </a:cubicBezTo>
                <a:lnTo>
                  <a:pt x="6668" y="14558"/>
                </a:lnTo>
                <a:cubicBezTo>
                  <a:pt x="5953" y="14558"/>
                  <a:pt x="5376" y="14309"/>
                  <a:pt x="5376" y="14002"/>
                </a:cubicBezTo>
                <a:lnTo>
                  <a:pt x="5376" y="8809"/>
                </a:lnTo>
                <a:cubicBezTo>
                  <a:pt x="5376" y="8156"/>
                  <a:pt x="4124" y="7633"/>
                  <a:pt x="2596" y="7654"/>
                </a:cubicBezTo>
                <a:cubicBezTo>
                  <a:pt x="1130" y="7676"/>
                  <a:pt x="0" y="8210"/>
                  <a:pt x="0" y="8836"/>
                </a:cubicBezTo>
                <a:lnTo>
                  <a:pt x="0" y="14364"/>
                </a:lnTo>
                <a:cubicBezTo>
                  <a:pt x="0" y="15750"/>
                  <a:pt x="2606" y="16872"/>
                  <a:pt x="5826" y="16872"/>
                </a:cubicBezTo>
                <a:lnTo>
                  <a:pt x="7705" y="16872"/>
                </a:lnTo>
                <a:cubicBezTo>
                  <a:pt x="7968" y="16872"/>
                  <a:pt x="8183" y="16962"/>
                  <a:pt x="8183" y="17076"/>
                </a:cubicBezTo>
                <a:lnTo>
                  <a:pt x="8183" y="21380"/>
                </a:lnTo>
                <a:cubicBezTo>
                  <a:pt x="8183" y="21488"/>
                  <a:pt x="8382" y="21574"/>
                  <a:pt x="8633" y="21574"/>
                </a:cubicBezTo>
                <a:lnTo>
                  <a:pt x="13104" y="21574"/>
                </a:lnTo>
                <a:cubicBezTo>
                  <a:pt x="13355" y="21574"/>
                  <a:pt x="13558" y="21488"/>
                  <a:pt x="13558" y="21380"/>
                </a:cubicBezTo>
                <a:lnTo>
                  <a:pt x="13558" y="14050"/>
                </a:lnTo>
                <a:cubicBezTo>
                  <a:pt x="13558" y="13937"/>
                  <a:pt x="13769" y="13845"/>
                  <a:pt x="14032" y="13845"/>
                </a:cubicBezTo>
                <a:lnTo>
                  <a:pt x="15774" y="13845"/>
                </a:lnTo>
                <a:cubicBezTo>
                  <a:pt x="18994" y="13845"/>
                  <a:pt x="21600" y="12723"/>
                  <a:pt x="21600" y="11337"/>
                </a:cubicBezTo>
                <a:lnTo>
                  <a:pt x="21600" y="6694"/>
                </a:lnTo>
                <a:cubicBezTo>
                  <a:pt x="21600" y="6041"/>
                  <a:pt x="20333" y="5519"/>
                  <a:pt x="18805" y="5546"/>
                </a:cubicBezTo>
                <a:cubicBezTo>
                  <a:pt x="17339" y="5567"/>
                  <a:pt x="16213" y="6100"/>
                  <a:pt x="16213" y="6726"/>
                </a:cubicBezTo>
                <a:lnTo>
                  <a:pt x="16213" y="10981"/>
                </a:lnTo>
                <a:cubicBezTo>
                  <a:pt x="16213" y="11289"/>
                  <a:pt x="15635" y="11537"/>
                  <a:pt x="14921" y="11537"/>
                </a:cubicBezTo>
                <a:lnTo>
                  <a:pt x="14032" y="11537"/>
                </a:lnTo>
                <a:cubicBezTo>
                  <a:pt x="13769" y="11537"/>
                  <a:pt x="13558" y="11445"/>
                  <a:pt x="13558" y="11332"/>
                </a:cubicBezTo>
                <a:lnTo>
                  <a:pt x="13558" y="1187"/>
                </a:lnTo>
                <a:cubicBezTo>
                  <a:pt x="13558" y="556"/>
                  <a:pt x="12428" y="23"/>
                  <a:pt x="10974" y="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heng-feng-qdlLUboRwxs-unsplash.jpg" descr="cheng-feng-qdlLUboRwxs-unsplash.jpg"/>
          <p:cNvPicPr>
            <a:picLocks noChangeAspect="1"/>
          </p:cNvPicPr>
          <p:nvPr/>
        </p:nvPicPr>
        <p:blipFill>
          <a:blip r:embed="rId2"/>
          <a:srcRect l="2522" t="16403" r="2522" b="3333"/>
          <a:stretch>
            <a:fillRect/>
          </a:stretch>
        </p:blipFill>
        <p:spPr>
          <a:xfrm>
            <a:off x="8180" y="-7623"/>
            <a:ext cx="24354941" cy="1373124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Dikdörtgen"/>
          <p:cNvSpPr/>
          <p:nvPr/>
        </p:nvSpPr>
        <p:spPr>
          <a:xfrm>
            <a:off x="-54626" y="-34682"/>
            <a:ext cx="24480552" cy="13785364"/>
          </a:xfrm>
          <a:prstGeom prst="rect">
            <a:avLst/>
          </a:prstGeom>
          <a:solidFill>
            <a:srgbClr val="222222">
              <a:alpha val="3447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8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."/>
          <p:cNvSpPr txBox="1"/>
          <p:nvPr/>
        </p:nvSpPr>
        <p:spPr>
          <a:xfrm>
            <a:off x="607114" y="9437027"/>
            <a:ext cx="10487205" cy="362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 sz="3200">
                <a:solidFill>
                  <a:srgbClr val="595959">
                    <a:alpha val="60110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combination.</a:t>
            </a:r>
          </a:p>
        </p:txBody>
      </p:sp>
      <p:sp>
        <p:nvSpPr>
          <p:cNvPr id="39" name="SOME SOCIAL MEDIA HAVE SITE GRAET HAVE DEFFENT A AS NETWORK.…"/>
          <p:cNvSpPr txBox="1"/>
          <p:nvPr/>
        </p:nvSpPr>
        <p:spPr>
          <a:xfrm>
            <a:off x="16227721" y="250077"/>
            <a:ext cx="7897972" cy="7699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lnSpc>
                <a:spcPts val="6500"/>
              </a:lnSpc>
              <a:defRPr sz="7400" b="1">
                <a:solidFill>
                  <a:srgbClr val="D1DEE8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SOME SOCIAL MEDIA HAVE SITE GRAET HAVE DEFFENT A AS NETWORK.</a:t>
            </a:r>
          </a:p>
          <a:p>
            <a:pPr algn="r">
              <a:lnSpc>
                <a:spcPts val="6500"/>
              </a:lnSpc>
              <a:defRPr sz="7400" b="1">
                <a:solidFill>
                  <a:srgbClr val="D1DEE8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MANY SICIAL SITES POST SHARE CONTENT.</a:t>
            </a:r>
          </a:p>
          <a:p>
            <a:pPr algn="r">
              <a:lnSpc>
                <a:spcPts val="6500"/>
              </a:lnSpc>
              <a:defRPr sz="7400" b="1">
                <a:solidFill>
                  <a:srgbClr val="D1DEE8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om-barrett-2t60-JYQ5pk-unsplash.jpg" descr="tom-barrett-2t60-JYQ5pk-unsplash.jpg"/>
          <p:cNvPicPr>
            <a:picLocks noChangeAspect="1"/>
          </p:cNvPicPr>
          <p:nvPr/>
        </p:nvPicPr>
        <p:blipFill>
          <a:blip r:embed="rId2"/>
          <a:srcRect l="9062" t="9062" r="10833" b="32294"/>
          <a:stretch>
            <a:fillRect/>
          </a:stretch>
        </p:blipFill>
        <p:spPr>
          <a:xfrm>
            <a:off x="11859699" y="-33426"/>
            <a:ext cx="12551218" cy="1378285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Main Title."/>
          <p:cNvSpPr txBox="1"/>
          <p:nvPr/>
        </p:nvSpPr>
        <p:spPr>
          <a:xfrm>
            <a:off x="9211750" y="6202373"/>
            <a:ext cx="5125721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0"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rPr>
                <a:solidFill>
                  <a:srgbClr val="A7A7A7"/>
                </a:solidFill>
              </a:rPr>
              <a:t>Main</a:t>
            </a:r>
            <a:r>
              <a:t> Title.</a:t>
            </a:r>
          </a:p>
        </p:txBody>
      </p:sp>
      <p:sp>
        <p:nvSpPr>
          <p:cNvPr id="43" name="Add The"/>
          <p:cNvSpPr txBox="1"/>
          <p:nvPr/>
        </p:nvSpPr>
        <p:spPr>
          <a:xfrm>
            <a:off x="9693715" y="4627393"/>
            <a:ext cx="4161791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0" b="1"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rPr>
                <a:solidFill>
                  <a:srgbClr val="A7A7A7"/>
                </a:solidFill>
              </a:rPr>
              <a:t>Add</a:t>
            </a:r>
            <a:r>
              <a:t> The</a:t>
            </a:r>
          </a:p>
        </p:txBody>
      </p:sp>
      <p:sp>
        <p:nvSpPr>
          <p:cNvPr id="44" name="Many social media sites provide specific functionality to help users share content."/>
          <p:cNvSpPr txBox="1"/>
          <p:nvPr/>
        </p:nvSpPr>
        <p:spPr>
          <a:xfrm>
            <a:off x="14044376" y="665628"/>
            <a:ext cx="8181818" cy="125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400"/>
              </a:lnSpc>
              <a:defRPr sz="3500">
                <a:solidFill>
                  <a:srgbClr val="535353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Many social media sites provide specific functionality to help users share content. </a:t>
            </a:r>
          </a:p>
        </p:txBody>
      </p:sp>
      <p:sp>
        <p:nvSpPr>
          <p:cNvPr id="45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"/>
          <p:cNvSpPr txBox="1"/>
          <p:nvPr/>
        </p:nvSpPr>
        <p:spPr>
          <a:xfrm>
            <a:off x="3286634" y="3866855"/>
            <a:ext cx="4960558" cy="7115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 sz="2800">
                <a:solidFill>
                  <a:srgbClr val="595959">
                    <a:alpha val="60110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</a:t>
            </a:r>
          </a:p>
        </p:txBody>
      </p:sp>
      <p:sp>
        <p:nvSpPr>
          <p:cNvPr id="46" name="TEXT COLUMN HERE"/>
          <p:cNvSpPr txBox="1"/>
          <p:nvPr/>
        </p:nvSpPr>
        <p:spPr>
          <a:xfrm>
            <a:off x="2569497" y="2179331"/>
            <a:ext cx="639483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0" spc="262">
                <a:solidFill>
                  <a:srgbClr val="000000"/>
                </a:solidFill>
                <a:latin typeface="Avenir Next Condensed Ultra Lig"/>
                <a:ea typeface="Avenir Next Condensed Ultra Lig"/>
                <a:cs typeface="Avenir Next Condensed Ultra Lig"/>
                <a:sym typeface="Avenir Next Condensed Ultra Lig"/>
              </a:defRPr>
            </a:lvl1pPr>
          </a:lstStyle>
          <a:p>
            <a:r>
              <a:t>TEXT COLUMN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animBg="1" advAuto="0"/>
      <p:bldP spid="46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eberhard-grossgasteiger-pBgnT4KH8d4-unsplash.jpg" descr="eberhard-grossgasteiger-pBgnT4KH8d4-unsplash.jpg"/>
          <p:cNvPicPr>
            <a:picLocks noChangeAspect="1"/>
          </p:cNvPicPr>
          <p:nvPr/>
        </p:nvPicPr>
        <p:blipFill>
          <a:blip r:embed="rId2">
            <a:alphaModFix amt="16263"/>
          </a:blip>
          <a:srcRect l="6669" t="803" r="4978" b="65997"/>
          <a:stretch>
            <a:fillRect/>
          </a:stretch>
        </p:blipFill>
        <p:spPr>
          <a:xfrm>
            <a:off x="-19772" y="-21440"/>
            <a:ext cx="24410843" cy="13758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carles-rabada-DD1fSz2HF1s-unsplash.jpg" descr="carles-rabada-DD1fSz2HF1s-unsplash.jpg"/>
          <p:cNvPicPr>
            <a:picLocks noChangeAspect="1"/>
          </p:cNvPicPr>
          <p:nvPr/>
        </p:nvPicPr>
        <p:blipFill>
          <a:blip r:embed="rId3"/>
          <a:srcRect l="8153" t="109" r="22366" b="23203"/>
          <a:stretch>
            <a:fillRect/>
          </a:stretch>
        </p:blipFill>
        <p:spPr>
          <a:xfrm rot="954483">
            <a:off x="3090164" y="-962861"/>
            <a:ext cx="4449464" cy="8105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eberhard-grossgasteiger-pBgnT4KH8d4-unsplash.jpg" descr="eberhard-grossgasteiger-pBgnT4KH8d4-unsplash.jpg"/>
          <p:cNvPicPr>
            <a:picLocks noChangeAspect="1"/>
          </p:cNvPicPr>
          <p:nvPr/>
        </p:nvPicPr>
        <p:blipFill>
          <a:blip r:embed="rId2"/>
          <a:srcRect l="27796" t="11702" r="27796" b="27796"/>
          <a:stretch>
            <a:fillRect/>
          </a:stretch>
        </p:blipFill>
        <p:spPr>
          <a:xfrm rot="974403">
            <a:off x="7563631" y="-1431676"/>
            <a:ext cx="4842312" cy="9895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shifaaz-shamoon-oR0uERTVyD0-unsplash.jpg" descr="shifaaz-shamoon-oR0uERTVyD0-unsplash.jpg"/>
          <p:cNvPicPr>
            <a:picLocks noChangeAspect="1"/>
          </p:cNvPicPr>
          <p:nvPr/>
        </p:nvPicPr>
        <p:blipFill>
          <a:blip r:embed="rId4"/>
          <a:srcRect l="7064" t="14980" r="13318"/>
          <a:stretch>
            <a:fillRect/>
          </a:stretch>
        </p:blipFill>
        <p:spPr>
          <a:xfrm rot="971054">
            <a:off x="949978" y="6277500"/>
            <a:ext cx="4424456" cy="8407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justin-kauffman-a8lTjWJJgLA-unsplash.jpg" descr="justin-kauffman-a8lTjWJJgLA-unsplash.jpg"/>
          <p:cNvPicPr>
            <a:picLocks noChangeAspect="1"/>
          </p:cNvPicPr>
          <p:nvPr/>
        </p:nvPicPr>
        <p:blipFill>
          <a:blip r:embed="rId5"/>
          <a:srcRect l="18642" t="21958" r="14254"/>
          <a:stretch>
            <a:fillRect/>
          </a:stretch>
        </p:blipFill>
        <p:spPr>
          <a:xfrm rot="972004">
            <a:off x="5292888" y="7588864"/>
            <a:ext cx="4837202" cy="75060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"/>
          <p:cNvSpPr txBox="1"/>
          <p:nvPr/>
        </p:nvSpPr>
        <p:spPr>
          <a:xfrm>
            <a:off x="15017630" y="5135713"/>
            <a:ext cx="6429776" cy="536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 sz="2800">
                <a:solidFill>
                  <a:srgbClr val="595959">
                    <a:alpha val="60110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</a:t>
            </a:r>
          </a:p>
        </p:txBody>
      </p:sp>
      <p:sp>
        <p:nvSpPr>
          <p:cNvPr id="54" name="Main Title."/>
          <p:cNvSpPr txBox="1"/>
          <p:nvPr/>
        </p:nvSpPr>
        <p:spPr>
          <a:xfrm>
            <a:off x="18889701" y="1890721"/>
            <a:ext cx="5125721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0"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rPr>
                <a:solidFill>
                  <a:srgbClr val="A7A7A7"/>
                </a:solidFill>
              </a:rPr>
              <a:t>Main</a:t>
            </a:r>
            <a:r>
              <a:t> Title.</a:t>
            </a:r>
          </a:p>
        </p:txBody>
      </p:sp>
      <p:sp>
        <p:nvSpPr>
          <p:cNvPr id="55" name="Add The"/>
          <p:cNvSpPr txBox="1"/>
          <p:nvPr/>
        </p:nvSpPr>
        <p:spPr>
          <a:xfrm>
            <a:off x="19371665" y="315741"/>
            <a:ext cx="4161791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0" b="1"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rPr>
                <a:solidFill>
                  <a:srgbClr val="A7A7A7"/>
                </a:solidFill>
              </a:rPr>
              <a:t>Add</a:t>
            </a:r>
            <a:r>
              <a:t> The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2" animBg="1" advAuto="0"/>
      <p:bldP spid="50" grpId="4" animBg="1" advAuto="0"/>
      <p:bldP spid="51" grpId="3" animBg="1" advAuto="0"/>
      <p:bldP spid="52" grpId="5" animBg="1" advAuto="0"/>
      <p:bldP spid="5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OME SOCIAL MEDIA HAVE SITE GRAET HAVE DEFFENT A AS NETWORK.…"/>
          <p:cNvSpPr txBox="1"/>
          <p:nvPr/>
        </p:nvSpPr>
        <p:spPr>
          <a:xfrm>
            <a:off x="16186928" y="386825"/>
            <a:ext cx="7897972" cy="4319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r">
              <a:lnSpc>
                <a:spcPts val="4600"/>
              </a:lnSpc>
              <a:defRPr sz="5500" b="1">
                <a:solidFill>
                  <a:srgbClr val="1A445B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SOME SOCIAL MEDIA HAVE SITE GRAET HAVE DEFFENT A AS NETWORK.</a:t>
            </a:r>
          </a:p>
          <a:p>
            <a:pPr algn="r">
              <a:lnSpc>
                <a:spcPts val="4600"/>
              </a:lnSpc>
              <a:defRPr sz="5500" b="1">
                <a:solidFill>
                  <a:srgbClr val="1A445B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MANY SICIAL SITES POST SHARE CONTENT.</a:t>
            </a:r>
          </a:p>
          <a:p>
            <a:pPr algn="r">
              <a:lnSpc>
                <a:spcPts val="4600"/>
              </a:lnSpc>
              <a:defRPr sz="5500" b="1">
                <a:solidFill>
                  <a:srgbClr val="1A445B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endParaRPr/>
          </a:p>
        </p:txBody>
      </p:sp>
      <p:pic>
        <p:nvPicPr>
          <p:cNvPr id="58" name="shifaaz-shamoon-oR0uERTVyD0-unsplash.jpg" descr="shifaaz-shamoon-oR0uERTVyD0-unsplash.jpg"/>
          <p:cNvPicPr>
            <a:picLocks noChangeAspect="1"/>
          </p:cNvPicPr>
          <p:nvPr/>
        </p:nvPicPr>
        <p:blipFill>
          <a:blip r:embed="rId2"/>
          <a:srcRect l="17119" t="480" b="73277"/>
          <a:stretch>
            <a:fillRect/>
          </a:stretch>
        </p:blipFill>
        <p:spPr>
          <a:xfrm>
            <a:off x="-30262" y="-13891"/>
            <a:ext cx="24392336" cy="13743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65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9" name="Some social media sites have greater virility defined as a greater likelihood that users will share content posted to their social network. Many social media sites provide specific functionality to help users share content. Businesses may have."/>
          <p:cNvSpPr txBox="1"/>
          <p:nvPr/>
        </p:nvSpPr>
        <p:spPr>
          <a:xfrm>
            <a:off x="20104022" y="3899579"/>
            <a:ext cx="3044264" cy="711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 sz="2800">
                <a:solidFill>
                  <a:srgbClr val="595959">
                    <a:alpha val="60110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r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 advAuto="0"/>
      <p:bldP spid="5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matt-pritchard-iw4yGVYMImg-unsplash.jpg" descr="matt-pritchard-iw4yGVYMImg-unsplash.jpg"/>
          <p:cNvPicPr>
            <a:picLocks noChangeAspect="1"/>
          </p:cNvPicPr>
          <p:nvPr/>
        </p:nvPicPr>
        <p:blipFill>
          <a:blip r:embed="rId2"/>
          <a:srcRect t="5034" b="58127"/>
          <a:stretch>
            <a:fillRect/>
          </a:stretch>
        </p:blipFill>
        <p:spPr>
          <a:xfrm>
            <a:off x="-87891" y="2037"/>
            <a:ext cx="24547084" cy="6781936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Dikdörtgen"/>
          <p:cNvSpPr/>
          <p:nvPr/>
        </p:nvSpPr>
        <p:spPr>
          <a:xfrm>
            <a:off x="-61203" y="-12388"/>
            <a:ext cx="24493706" cy="6810652"/>
          </a:xfrm>
          <a:prstGeom prst="rect">
            <a:avLst/>
          </a:prstGeom>
          <a:solidFill>
            <a:srgbClr val="000000">
              <a:alpha val="37163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" name="SOME SOCIAL MEDIA HAVE SITE GRAET HAVE DEFFENT A AS NETWORK."/>
          <p:cNvSpPr txBox="1"/>
          <p:nvPr/>
        </p:nvSpPr>
        <p:spPr>
          <a:xfrm>
            <a:off x="117605" y="4569849"/>
            <a:ext cx="7897972" cy="3638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lnSpc>
                <a:spcPts val="5400"/>
              </a:lnSpc>
              <a:defRPr sz="55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SOME SOCIAL MEDIA HAVE SITE GRAET HAVE DEFFENT A AS NETWORK.</a:t>
            </a:r>
          </a:p>
          <a:p>
            <a:pPr>
              <a:lnSpc>
                <a:spcPts val="5400"/>
              </a:lnSpc>
              <a:defRPr sz="55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endParaRPr/>
          </a:p>
        </p:txBody>
      </p:sp>
      <p:sp>
        <p:nvSpPr>
          <p:cNvPr id="64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."/>
          <p:cNvSpPr txBox="1"/>
          <p:nvPr/>
        </p:nvSpPr>
        <p:spPr>
          <a:xfrm>
            <a:off x="4336516" y="8883346"/>
            <a:ext cx="15698267" cy="306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zoltan-tasi-jxhv5E-dCTo-unsplash.jpg" descr="zoltan-tasi-jxhv5E-dCTo-unsplash.jpg"/>
          <p:cNvPicPr>
            <a:picLocks noChangeAspect="1"/>
          </p:cNvPicPr>
          <p:nvPr/>
        </p:nvPicPr>
        <p:blipFill>
          <a:blip r:embed="rId2">
            <a:alphaModFix amt="55584"/>
          </a:blip>
          <a:srcRect r="51199" b="47347"/>
          <a:stretch>
            <a:fillRect/>
          </a:stretch>
        </p:blipFill>
        <p:spPr>
          <a:xfrm>
            <a:off x="-73851" y="-46606"/>
            <a:ext cx="24519003" cy="13809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3.png" descr="imag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24" y="3118581"/>
            <a:ext cx="11031693" cy="1021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zoltan-tasi-jxhv5E-dCTo-unsplash.jpg" descr="zoltan-tasi-jxhv5E-dCTo-unsplash.jpg"/>
          <p:cNvPicPr>
            <a:picLocks noChangeAspect="1"/>
          </p:cNvPicPr>
          <p:nvPr/>
        </p:nvPicPr>
        <p:blipFill>
          <a:blip r:embed="rId2"/>
          <a:srcRect l="3745" r="3745"/>
          <a:stretch>
            <a:fillRect/>
          </a:stretch>
        </p:blipFill>
        <p:spPr>
          <a:xfrm>
            <a:off x="1901519" y="3572469"/>
            <a:ext cx="10119691" cy="5710239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omputer…"/>
          <p:cNvSpPr txBox="1"/>
          <p:nvPr/>
        </p:nvSpPr>
        <p:spPr>
          <a:xfrm>
            <a:off x="16613206" y="-31194"/>
            <a:ext cx="8966661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/>
          <a:p>
            <a:pPr defTabSz="914400">
              <a:lnSpc>
                <a:spcPct val="80000"/>
              </a:lnSpc>
              <a:defRPr sz="14000" b="1">
                <a:solidFill>
                  <a:srgbClr val="404040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Computer</a:t>
            </a:r>
          </a:p>
          <a:p>
            <a:pPr defTabSz="914400">
              <a:lnSpc>
                <a:spcPct val="80000"/>
              </a:lnSpc>
              <a:defRPr sz="14000" b="1">
                <a:solidFill>
                  <a:srgbClr val="404040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pPr>
            <a:r>
              <a:t>Mockup</a:t>
            </a:r>
          </a:p>
        </p:txBody>
      </p:sp>
      <p:sp>
        <p:nvSpPr>
          <p:cNvPr id="70" name="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"/>
          <p:cNvSpPr txBox="1"/>
          <p:nvPr/>
        </p:nvSpPr>
        <p:spPr>
          <a:xfrm>
            <a:off x="14926062" y="6127776"/>
            <a:ext cx="8242768" cy="4194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 sz="2800">
                <a:solidFill>
                  <a:srgbClr val="595959">
                    <a:alpha val="60110"/>
                  </a:srgbClr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Some social media sites have greater virility defined as a greater likelihood that users will share content posted to their social network. Many social media sites provide specific functionality to help users share content. Businesses may have a particular interest in viral marketing nonprofit organizations and activists may have similar interests in virility Mobile social media refers to the combination of mobile devices and social media.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 advAuto="0"/>
      <p:bldP spid="7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carles-rabada-DD1fSz2HF1s-unsplash.jpg" descr="carles-rabada-DD1fSz2HF1s-unsplash.jpg"/>
          <p:cNvPicPr>
            <a:picLocks noChangeAspect="1"/>
          </p:cNvPicPr>
          <p:nvPr/>
        </p:nvPicPr>
        <p:blipFill>
          <a:blip r:embed="rId2"/>
          <a:srcRect l="30144" t="10700" r="14845" b="55967"/>
          <a:stretch>
            <a:fillRect/>
          </a:stretch>
        </p:blipFill>
        <p:spPr>
          <a:xfrm>
            <a:off x="1344762" y="1189571"/>
            <a:ext cx="3024586" cy="3024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4954" y="0"/>
                </a:moveTo>
                <a:cubicBezTo>
                  <a:pt x="3529" y="0"/>
                  <a:pt x="2808" y="2"/>
                  <a:pt x="2046" y="244"/>
                </a:cubicBezTo>
                <a:cubicBezTo>
                  <a:pt x="1208" y="549"/>
                  <a:pt x="549" y="1208"/>
                  <a:pt x="244" y="2046"/>
                </a:cubicBezTo>
                <a:cubicBezTo>
                  <a:pt x="1" y="2812"/>
                  <a:pt x="0" y="3534"/>
                  <a:pt x="0" y="4954"/>
                </a:cubicBezTo>
                <a:lnTo>
                  <a:pt x="0" y="16624"/>
                </a:lnTo>
                <a:cubicBezTo>
                  <a:pt x="0" y="18066"/>
                  <a:pt x="1" y="18786"/>
                  <a:pt x="244" y="19552"/>
                </a:cubicBezTo>
                <a:cubicBezTo>
                  <a:pt x="549" y="20390"/>
                  <a:pt x="1208" y="21052"/>
                  <a:pt x="2046" y="21357"/>
                </a:cubicBezTo>
                <a:cubicBezTo>
                  <a:pt x="2812" y="21600"/>
                  <a:pt x="3534" y="21598"/>
                  <a:pt x="4954" y="21598"/>
                </a:cubicBezTo>
                <a:lnTo>
                  <a:pt x="16624" y="21598"/>
                </a:lnTo>
                <a:cubicBezTo>
                  <a:pt x="18066" y="21598"/>
                  <a:pt x="18786" y="21600"/>
                  <a:pt x="19552" y="21357"/>
                </a:cubicBezTo>
                <a:cubicBezTo>
                  <a:pt x="20390" y="21052"/>
                  <a:pt x="21052" y="20390"/>
                  <a:pt x="21357" y="19552"/>
                </a:cubicBezTo>
                <a:cubicBezTo>
                  <a:pt x="21600" y="18786"/>
                  <a:pt x="21598" y="18067"/>
                  <a:pt x="21598" y="16647"/>
                </a:cubicBezTo>
                <a:lnTo>
                  <a:pt x="21598" y="4974"/>
                </a:lnTo>
                <a:cubicBezTo>
                  <a:pt x="21598" y="3532"/>
                  <a:pt x="21600" y="2812"/>
                  <a:pt x="21357" y="2046"/>
                </a:cubicBezTo>
                <a:cubicBezTo>
                  <a:pt x="21052" y="1208"/>
                  <a:pt x="20390" y="549"/>
                  <a:pt x="19552" y="244"/>
                </a:cubicBezTo>
                <a:cubicBezTo>
                  <a:pt x="18786" y="1"/>
                  <a:pt x="18067" y="0"/>
                  <a:pt x="16647" y="0"/>
                </a:cubicBezTo>
                <a:lnTo>
                  <a:pt x="4974" y="0"/>
                </a:lnTo>
                <a:lnTo>
                  <a:pt x="495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3" name="shifaaz-shamoon-oR0uERTVyD0-unsplash.jpg" descr="shifaaz-shamoon-oR0uERTVyD0-unsplash.jpg"/>
          <p:cNvPicPr>
            <a:picLocks noChangeAspect="1"/>
          </p:cNvPicPr>
          <p:nvPr/>
        </p:nvPicPr>
        <p:blipFill>
          <a:blip r:embed="rId3"/>
          <a:srcRect t="25096" r="11539" b="25098"/>
          <a:stretch>
            <a:fillRect/>
          </a:stretch>
        </p:blipFill>
        <p:spPr>
          <a:xfrm>
            <a:off x="1351866" y="5353978"/>
            <a:ext cx="3010536" cy="3016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8" extrusionOk="0">
                <a:moveTo>
                  <a:pt x="4923" y="0"/>
                </a:moveTo>
                <a:cubicBezTo>
                  <a:pt x="3497" y="0"/>
                  <a:pt x="2772" y="1"/>
                  <a:pt x="2010" y="242"/>
                </a:cubicBezTo>
                <a:cubicBezTo>
                  <a:pt x="1170" y="547"/>
                  <a:pt x="508" y="1208"/>
                  <a:pt x="202" y="2046"/>
                </a:cubicBezTo>
                <a:cubicBezTo>
                  <a:pt x="88" y="2406"/>
                  <a:pt x="32" y="2760"/>
                  <a:pt x="0" y="3177"/>
                </a:cubicBezTo>
                <a:lnTo>
                  <a:pt x="0" y="18418"/>
                </a:lnTo>
                <a:cubicBezTo>
                  <a:pt x="32" y="18837"/>
                  <a:pt x="88" y="19192"/>
                  <a:pt x="202" y="19552"/>
                </a:cubicBezTo>
                <a:cubicBezTo>
                  <a:pt x="508" y="20390"/>
                  <a:pt x="1170" y="21051"/>
                  <a:pt x="2010" y="21356"/>
                </a:cubicBezTo>
                <a:cubicBezTo>
                  <a:pt x="2777" y="21599"/>
                  <a:pt x="3500" y="21598"/>
                  <a:pt x="4923" y="21598"/>
                </a:cubicBezTo>
                <a:lnTo>
                  <a:pt x="16616" y="21598"/>
                </a:lnTo>
                <a:cubicBezTo>
                  <a:pt x="18061" y="21598"/>
                  <a:pt x="18782" y="21599"/>
                  <a:pt x="19549" y="21356"/>
                </a:cubicBezTo>
                <a:cubicBezTo>
                  <a:pt x="20388" y="21051"/>
                  <a:pt x="21051" y="20390"/>
                  <a:pt x="21357" y="19552"/>
                </a:cubicBezTo>
                <a:cubicBezTo>
                  <a:pt x="21600" y="18786"/>
                  <a:pt x="21599" y="18067"/>
                  <a:pt x="21599" y="16647"/>
                </a:cubicBezTo>
                <a:lnTo>
                  <a:pt x="21599" y="4976"/>
                </a:lnTo>
                <a:cubicBezTo>
                  <a:pt x="21599" y="3534"/>
                  <a:pt x="21600" y="2812"/>
                  <a:pt x="21357" y="2046"/>
                </a:cubicBezTo>
                <a:cubicBezTo>
                  <a:pt x="21051" y="1208"/>
                  <a:pt x="20388" y="547"/>
                  <a:pt x="19549" y="242"/>
                </a:cubicBezTo>
                <a:cubicBezTo>
                  <a:pt x="18782" y="-1"/>
                  <a:pt x="18062" y="0"/>
                  <a:pt x="16639" y="0"/>
                </a:cubicBezTo>
                <a:lnTo>
                  <a:pt x="4946" y="0"/>
                </a:lnTo>
                <a:lnTo>
                  <a:pt x="492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74" name="justin-kauffman-a8lTjWJJgLA-unsplash.jpg" descr="justin-kauffman-a8lTjWJJgLA-unsplash.jpg"/>
          <p:cNvPicPr>
            <a:picLocks noChangeAspect="1"/>
          </p:cNvPicPr>
          <p:nvPr/>
        </p:nvPicPr>
        <p:blipFill>
          <a:blip r:embed="rId4"/>
          <a:srcRect l="54773" t="19691" r="754" b="46976"/>
          <a:stretch>
            <a:fillRect/>
          </a:stretch>
        </p:blipFill>
        <p:spPr>
          <a:xfrm>
            <a:off x="1348930" y="9510178"/>
            <a:ext cx="3016251" cy="301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extrusionOk="0">
                <a:moveTo>
                  <a:pt x="4953" y="0"/>
                </a:moveTo>
                <a:cubicBezTo>
                  <a:pt x="3530" y="0"/>
                  <a:pt x="2807" y="1"/>
                  <a:pt x="2046" y="242"/>
                </a:cubicBezTo>
                <a:cubicBezTo>
                  <a:pt x="1208" y="547"/>
                  <a:pt x="547" y="1208"/>
                  <a:pt x="242" y="2046"/>
                </a:cubicBezTo>
                <a:cubicBezTo>
                  <a:pt x="-1" y="2812"/>
                  <a:pt x="0" y="3534"/>
                  <a:pt x="0" y="4953"/>
                </a:cubicBezTo>
                <a:lnTo>
                  <a:pt x="0" y="16625"/>
                </a:lnTo>
                <a:cubicBezTo>
                  <a:pt x="0" y="18067"/>
                  <a:pt x="-1" y="18786"/>
                  <a:pt x="242" y="19552"/>
                </a:cubicBezTo>
                <a:cubicBezTo>
                  <a:pt x="547" y="20390"/>
                  <a:pt x="1208" y="21051"/>
                  <a:pt x="2046" y="21356"/>
                </a:cubicBezTo>
                <a:cubicBezTo>
                  <a:pt x="2812" y="21599"/>
                  <a:pt x="3534" y="21598"/>
                  <a:pt x="4953" y="21598"/>
                </a:cubicBezTo>
                <a:lnTo>
                  <a:pt x="16625" y="21598"/>
                </a:lnTo>
                <a:cubicBezTo>
                  <a:pt x="18067" y="21598"/>
                  <a:pt x="18786" y="21599"/>
                  <a:pt x="19552" y="21356"/>
                </a:cubicBezTo>
                <a:cubicBezTo>
                  <a:pt x="20390" y="21051"/>
                  <a:pt x="21051" y="20390"/>
                  <a:pt x="21356" y="19552"/>
                </a:cubicBezTo>
                <a:cubicBezTo>
                  <a:pt x="21599" y="18786"/>
                  <a:pt x="21598" y="18067"/>
                  <a:pt x="21598" y="16647"/>
                </a:cubicBezTo>
                <a:lnTo>
                  <a:pt x="21598" y="4976"/>
                </a:lnTo>
                <a:cubicBezTo>
                  <a:pt x="21598" y="3534"/>
                  <a:pt x="21599" y="2812"/>
                  <a:pt x="21356" y="2046"/>
                </a:cubicBezTo>
                <a:cubicBezTo>
                  <a:pt x="21051" y="1208"/>
                  <a:pt x="20390" y="547"/>
                  <a:pt x="19552" y="242"/>
                </a:cubicBezTo>
                <a:cubicBezTo>
                  <a:pt x="18786" y="-1"/>
                  <a:pt x="18067" y="0"/>
                  <a:pt x="16647" y="0"/>
                </a:cubicBezTo>
                <a:lnTo>
                  <a:pt x="4976" y="0"/>
                </a:ln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5" name="Yuvarlatılmış Dikdörtgen"/>
          <p:cNvSpPr/>
          <p:nvPr/>
        </p:nvSpPr>
        <p:spPr>
          <a:xfrm>
            <a:off x="1755620" y="1600428"/>
            <a:ext cx="2202998" cy="2202998"/>
          </a:xfrm>
          <a:prstGeom prst="roundRect">
            <a:avLst>
              <a:gd name="adj" fmla="val 15000"/>
            </a:avLst>
          </a:prstGeom>
          <a:solidFill>
            <a:srgbClr val="000000">
              <a:alpha val="5376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6" name="Yuvarlatılmış Dikdörtgen"/>
          <p:cNvSpPr/>
          <p:nvPr/>
        </p:nvSpPr>
        <p:spPr>
          <a:xfrm>
            <a:off x="1755707" y="5760668"/>
            <a:ext cx="2202998" cy="2202998"/>
          </a:xfrm>
          <a:prstGeom prst="roundRect">
            <a:avLst>
              <a:gd name="adj" fmla="val 15000"/>
            </a:avLst>
          </a:prstGeom>
          <a:solidFill>
            <a:srgbClr val="000000">
              <a:alpha val="5376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7" name="Yuvarlatılmış Dikdörtgen"/>
          <p:cNvSpPr/>
          <p:nvPr/>
        </p:nvSpPr>
        <p:spPr>
          <a:xfrm>
            <a:off x="1755620" y="9916869"/>
            <a:ext cx="2202998" cy="2202998"/>
          </a:xfrm>
          <a:prstGeom prst="roundRect">
            <a:avLst>
              <a:gd name="adj" fmla="val 15000"/>
            </a:avLst>
          </a:prstGeom>
          <a:solidFill>
            <a:srgbClr val="000000">
              <a:alpha val="5376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8" name="Aç/Kapa"/>
          <p:cNvSpPr/>
          <p:nvPr/>
        </p:nvSpPr>
        <p:spPr>
          <a:xfrm>
            <a:off x="2536852" y="2368692"/>
            <a:ext cx="640535" cy="66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10797" y="0"/>
                </a:moveTo>
                <a:cubicBezTo>
                  <a:pt x="9878" y="0"/>
                  <a:pt x="9133" y="716"/>
                  <a:pt x="9133" y="1600"/>
                </a:cubicBezTo>
                <a:lnTo>
                  <a:pt x="9133" y="10222"/>
                </a:lnTo>
                <a:cubicBezTo>
                  <a:pt x="9133" y="11106"/>
                  <a:pt x="9878" y="11822"/>
                  <a:pt x="10797" y="11822"/>
                </a:cubicBezTo>
                <a:cubicBezTo>
                  <a:pt x="11717" y="11822"/>
                  <a:pt x="12461" y="11106"/>
                  <a:pt x="12461" y="10222"/>
                </a:cubicBezTo>
                <a:lnTo>
                  <a:pt x="12461" y="1600"/>
                </a:lnTo>
                <a:cubicBezTo>
                  <a:pt x="12461" y="716"/>
                  <a:pt x="11717" y="0"/>
                  <a:pt x="10797" y="0"/>
                </a:cubicBezTo>
                <a:close/>
                <a:moveTo>
                  <a:pt x="4155" y="3552"/>
                </a:moveTo>
                <a:cubicBezTo>
                  <a:pt x="3730" y="3561"/>
                  <a:pt x="3308" y="3725"/>
                  <a:pt x="2990" y="4045"/>
                </a:cubicBezTo>
                <a:cubicBezTo>
                  <a:pt x="1061" y="5987"/>
                  <a:pt x="0" y="8536"/>
                  <a:pt x="0" y="11220"/>
                </a:cubicBezTo>
                <a:cubicBezTo>
                  <a:pt x="0" y="16941"/>
                  <a:pt x="4840" y="21600"/>
                  <a:pt x="10797" y="21600"/>
                </a:cubicBezTo>
                <a:cubicBezTo>
                  <a:pt x="16754" y="21600"/>
                  <a:pt x="21600" y="16941"/>
                  <a:pt x="21594" y="11220"/>
                </a:cubicBezTo>
                <a:cubicBezTo>
                  <a:pt x="21594" y="8536"/>
                  <a:pt x="20534" y="5987"/>
                  <a:pt x="18605" y="4045"/>
                </a:cubicBezTo>
                <a:cubicBezTo>
                  <a:pt x="17973" y="3411"/>
                  <a:pt x="16917" y="3383"/>
                  <a:pt x="16251" y="3996"/>
                </a:cubicBezTo>
                <a:cubicBezTo>
                  <a:pt x="15591" y="4603"/>
                  <a:pt x="15565" y="5618"/>
                  <a:pt x="16202" y="6258"/>
                </a:cubicBezTo>
                <a:cubicBezTo>
                  <a:pt x="17539" y="7603"/>
                  <a:pt x="18271" y="9360"/>
                  <a:pt x="18271" y="11220"/>
                </a:cubicBezTo>
                <a:cubicBezTo>
                  <a:pt x="18271" y="15179"/>
                  <a:pt x="14910" y="18401"/>
                  <a:pt x="10792" y="18401"/>
                </a:cubicBezTo>
                <a:cubicBezTo>
                  <a:pt x="6674" y="18401"/>
                  <a:pt x="3323" y="15179"/>
                  <a:pt x="3323" y="11220"/>
                </a:cubicBezTo>
                <a:cubicBezTo>
                  <a:pt x="3323" y="9360"/>
                  <a:pt x="4056" y="7598"/>
                  <a:pt x="5392" y="6258"/>
                </a:cubicBezTo>
                <a:cubicBezTo>
                  <a:pt x="6030" y="5618"/>
                  <a:pt x="6009" y="4609"/>
                  <a:pt x="5343" y="3996"/>
                </a:cubicBezTo>
                <a:cubicBezTo>
                  <a:pt x="5010" y="3690"/>
                  <a:pt x="4580" y="3543"/>
                  <a:pt x="4155" y="355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9" name="Bulut"/>
          <p:cNvSpPr/>
          <p:nvPr/>
        </p:nvSpPr>
        <p:spPr>
          <a:xfrm>
            <a:off x="2431703" y="6605735"/>
            <a:ext cx="851006" cy="512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" name="Ay"/>
          <p:cNvSpPr/>
          <p:nvPr/>
        </p:nvSpPr>
        <p:spPr>
          <a:xfrm>
            <a:off x="2588573" y="10685133"/>
            <a:ext cx="537093" cy="666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485" extrusionOk="0">
                <a:moveTo>
                  <a:pt x="13153" y="1"/>
                </a:moveTo>
                <a:cubicBezTo>
                  <a:pt x="5786" y="84"/>
                  <a:pt x="-102" y="4961"/>
                  <a:pt x="1" y="10894"/>
                </a:cubicBezTo>
                <a:cubicBezTo>
                  <a:pt x="104" y="16826"/>
                  <a:pt x="6160" y="21567"/>
                  <a:pt x="13526" y="21484"/>
                </a:cubicBezTo>
                <a:cubicBezTo>
                  <a:pt x="16532" y="21450"/>
                  <a:pt x="19291" y="20618"/>
                  <a:pt x="21498" y="19241"/>
                </a:cubicBezTo>
                <a:cubicBezTo>
                  <a:pt x="21470" y="19242"/>
                  <a:pt x="21445" y="19243"/>
                  <a:pt x="21417" y="19243"/>
                </a:cubicBezTo>
                <a:cubicBezTo>
                  <a:pt x="15526" y="19309"/>
                  <a:pt x="10682" y="15517"/>
                  <a:pt x="10599" y="10773"/>
                </a:cubicBezTo>
                <a:cubicBezTo>
                  <a:pt x="10517" y="6028"/>
                  <a:pt x="15226" y="2129"/>
                  <a:pt x="21117" y="2062"/>
                </a:cubicBezTo>
                <a:cubicBezTo>
                  <a:pt x="21144" y="2062"/>
                  <a:pt x="21172" y="2062"/>
                  <a:pt x="21200" y="2062"/>
                </a:cubicBezTo>
                <a:cubicBezTo>
                  <a:pt x="18946" y="736"/>
                  <a:pt x="16159" y="-33"/>
                  <a:pt x="13153" y="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" name="Some social media sites have greater virility defined as a greater likelihood that users will share content posted."/>
          <p:cNvSpPr txBox="1"/>
          <p:nvPr/>
        </p:nvSpPr>
        <p:spPr>
          <a:xfrm>
            <a:off x="4824007" y="2046696"/>
            <a:ext cx="10262218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sp>
        <p:nvSpPr>
          <p:cNvPr id="82" name="Some social media sites have greater virility defined as a greater likelihood that users will share content posted."/>
          <p:cNvSpPr txBox="1"/>
          <p:nvPr/>
        </p:nvSpPr>
        <p:spPr>
          <a:xfrm>
            <a:off x="4824007" y="6202833"/>
            <a:ext cx="10262218" cy="1310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sp>
        <p:nvSpPr>
          <p:cNvPr id="83" name="Some social media sites have greater virility defined as a greater likelihood that users will share content posted."/>
          <p:cNvSpPr txBox="1"/>
          <p:nvPr/>
        </p:nvSpPr>
        <p:spPr>
          <a:xfrm>
            <a:off x="4824007" y="10363137"/>
            <a:ext cx="10262218" cy="1310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4600"/>
              </a:lnSpc>
              <a:defRPr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Some social media sites have greater virility defined as a greater likelihood that users will share content posted.</a:t>
            </a:r>
          </a:p>
        </p:txBody>
      </p:sp>
      <p:pic>
        <p:nvPicPr>
          <p:cNvPr id="84" name="carles-rabada-DD1fSz2HF1s-unsplash.jpg" descr="carles-rabada-DD1fSz2HF1s-unsplas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277" y="2214441"/>
            <a:ext cx="5627224" cy="9287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03030"/>
      </a:dk1>
      <a:lt1>
        <a:srgbClr val="FFFFFF"/>
      </a:lt1>
      <a:dk2>
        <a:srgbClr val="A7A7A7"/>
      </a:dk2>
      <a:lt2>
        <a:srgbClr val="535353"/>
      </a:lt2>
      <a:accent1>
        <a:srgbClr val="F06B7E"/>
      </a:accent1>
      <a:accent2>
        <a:srgbClr val="7F6CA3"/>
      </a:accent2>
      <a:accent3>
        <a:srgbClr val="5DB0B7"/>
      </a:accent3>
      <a:accent4>
        <a:srgbClr val="FEADB8"/>
      </a:accent4>
      <a:accent5>
        <a:srgbClr val="FFC688"/>
      </a:accent5>
      <a:accent6>
        <a:srgbClr val="E3E3E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030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030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6B7E"/>
      </a:accent1>
      <a:accent2>
        <a:srgbClr val="7F6CA3"/>
      </a:accent2>
      <a:accent3>
        <a:srgbClr val="5DB0B7"/>
      </a:accent3>
      <a:accent4>
        <a:srgbClr val="FEADB8"/>
      </a:accent4>
      <a:accent5>
        <a:srgbClr val="FFC688"/>
      </a:accent5>
      <a:accent6>
        <a:srgbClr val="E3E3E3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030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030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979</Words>
  <Application>Microsoft Office PowerPoint</Application>
  <PresentationFormat>Custom</PresentationFormat>
  <Paragraphs>59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Avenir Next Condensed</vt:lpstr>
      <vt:lpstr>Avenir Next Condensed Demi Bold</vt:lpstr>
      <vt:lpstr>Avenir Next Condensed Medium</vt:lpstr>
      <vt:lpstr>Avenir Next Condensed Ultra Lig</vt:lpstr>
      <vt:lpstr>Calibri</vt:lpstr>
      <vt:lpstr>Futura</vt:lpstr>
      <vt:lpstr>Helvetica</vt:lpstr>
      <vt:lpstr>Helvetica Neue</vt:lpstr>
      <vt:lpstr>Helvetica Neue Light</vt:lpstr>
      <vt:lpstr>Helvetica Neue Thin</vt:lpstr>
      <vt:lpstr>Poppins Bold</vt:lpstr>
      <vt:lpstr>Roboto Light</vt:lpstr>
      <vt:lpstr>SignPainter-HouseScript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shazaib ahmed</cp:lastModifiedBy>
  <cp:revision>4</cp:revision>
  <dcterms:modified xsi:type="dcterms:W3CDTF">2020-08-07T21:21:02Z</dcterms:modified>
</cp:coreProperties>
</file>